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vml" ContentType="application/vnd.openxmlformats-officedocument.vmlDrawing"/>
  <Default Extension="xls" ContentType="application/vnd.ms-excel"/>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68" r:id="rId2"/>
    <p:sldId id="256" r:id="rId3"/>
    <p:sldId id="257" r:id="rId4"/>
    <p:sldId id="258" r:id="rId5"/>
    <p:sldId id="259" r:id="rId6"/>
    <p:sldId id="261" r:id="rId7"/>
    <p:sldId id="262" r:id="rId8"/>
    <p:sldId id="263" r:id="rId9"/>
    <p:sldId id="274" r:id="rId10"/>
    <p:sldId id="275" r:id="rId11"/>
    <p:sldId id="276" r:id="rId12"/>
    <p:sldId id="264" r:id="rId13"/>
    <p:sldId id="266" r:id="rId14"/>
    <p:sldId id="27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24"/>
  </p:normalViewPr>
  <p:slideViewPr>
    <p:cSldViewPr snapToGrid="0" snapToObjects="1">
      <p:cViewPr varScale="1">
        <p:scale>
          <a:sx n="95" d="100"/>
          <a:sy n="95" d="100"/>
        </p:scale>
        <p:origin x="68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image" Target="../media/image12.png"/><Relationship Id="rId2"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8289B4-63E4-3C4C-BE41-4A8A768CEA8C}" type="datetimeFigureOut">
              <a:rPr lang="en-US" smtClean="0"/>
              <a:t>7/26/17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139273-52F2-C247-A76C-9E0043D2B2DE}" type="slidenum">
              <a:rPr lang="en-US" smtClean="0"/>
              <a:t>‹#›</a:t>
            </a:fld>
            <a:endParaRPr lang="en-US"/>
          </a:p>
        </p:txBody>
      </p:sp>
    </p:spTree>
    <p:extLst>
      <p:ext uri="{BB962C8B-B14F-4D97-AF65-F5344CB8AC3E}">
        <p14:creationId xmlns:p14="http://schemas.microsoft.com/office/powerpoint/2010/main" val="245000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altLang="en-US">
                <a:ea typeface="MS PGothic" charset="-128"/>
              </a:rPr>
              <a:t>Real Life: Week 20 Graph</a:t>
            </a:r>
          </a:p>
          <a:p>
            <a:endParaRPr lang="en-AU" altLang="en-US">
              <a:ea typeface="MS PGothic" charset="-128"/>
            </a:endParaRPr>
          </a:p>
          <a:p>
            <a:r>
              <a:rPr lang="en-AU" altLang="en-US">
                <a:ea typeface="MS PGothic" charset="-128"/>
              </a:rPr>
              <a:t>Raw data</a:t>
            </a:r>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charset="0"/>
                <a:ea typeface="MS PGothic" charset="-128"/>
              </a:defRPr>
            </a:lvl1pPr>
            <a:lvl2pPr marL="742950" indent="-285750" eaLnBrk="0" hangingPunct="0">
              <a:spcBef>
                <a:spcPct val="30000"/>
              </a:spcBef>
              <a:defRPr sz="1200">
                <a:solidFill>
                  <a:schemeClr val="tx1"/>
                </a:solidFill>
                <a:latin typeface="Calibri" charset="0"/>
                <a:ea typeface="MS PGothic" charset="-128"/>
              </a:defRPr>
            </a:lvl2pPr>
            <a:lvl3pPr marL="1143000" indent="-228600" eaLnBrk="0" hangingPunct="0">
              <a:spcBef>
                <a:spcPct val="30000"/>
              </a:spcBef>
              <a:defRPr sz="1200">
                <a:solidFill>
                  <a:schemeClr val="tx1"/>
                </a:solidFill>
                <a:latin typeface="Calibri" charset="0"/>
                <a:ea typeface="MS PGothic" charset="-128"/>
              </a:defRPr>
            </a:lvl3pPr>
            <a:lvl4pPr marL="1600200" indent="-228600" eaLnBrk="0" hangingPunct="0">
              <a:spcBef>
                <a:spcPct val="30000"/>
              </a:spcBef>
              <a:defRPr sz="1200">
                <a:solidFill>
                  <a:schemeClr val="tx1"/>
                </a:solidFill>
                <a:latin typeface="Calibri" charset="0"/>
                <a:ea typeface="MS PGothic" charset="-128"/>
              </a:defRPr>
            </a:lvl4pPr>
            <a:lvl5pPr marL="2057400" indent="-228600" eaLnBrk="0" hangingPunct="0">
              <a:spcBef>
                <a:spcPct val="30000"/>
              </a:spcBef>
              <a:defRPr sz="1200">
                <a:solidFill>
                  <a:schemeClr val="tx1"/>
                </a:solidFill>
                <a:latin typeface="Calibri" charset="0"/>
                <a:ea typeface="MS PGothic" charset="-128"/>
              </a:defRPr>
            </a:lvl5pPr>
            <a:lvl6pPr marL="2514600" indent="-228600" eaLnBrk="0" fontAlgn="base" hangingPunct="0">
              <a:spcBef>
                <a:spcPct val="30000"/>
              </a:spcBef>
              <a:spcAft>
                <a:spcPct val="0"/>
              </a:spcAft>
              <a:defRPr sz="1200">
                <a:solidFill>
                  <a:schemeClr val="tx1"/>
                </a:solidFill>
                <a:latin typeface="Calibri" charset="0"/>
                <a:ea typeface="MS PGothic" charset="-128"/>
              </a:defRPr>
            </a:lvl6pPr>
            <a:lvl7pPr marL="2971800" indent="-228600" eaLnBrk="0" fontAlgn="base" hangingPunct="0">
              <a:spcBef>
                <a:spcPct val="30000"/>
              </a:spcBef>
              <a:spcAft>
                <a:spcPct val="0"/>
              </a:spcAft>
              <a:defRPr sz="1200">
                <a:solidFill>
                  <a:schemeClr val="tx1"/>
                </a:solidFill>
                <a:latin typeface="Calibri" charset="0"/>
                <a:ea typeface="MS PGothic" charset="-128"/>
              </a:defRPr>
            </a:lvl7pPr>
            <a:lvl8pPr marL="3429000" indent="-228600" eaLnBrk="0" fontAlgn="base" hangingPunct="0">
              <a:spcBef>
                <a:spcPct val="30000"/>
              </a:spcBef>
              <a:spcAft>
                <a:spcPct val="0"/>
              </a:spcAft>
              <a:defRPr sz="1200">
                <a:solidFill>
                  <a:schemeClr val="tx1"/>
                </a:solidFill>
                <a:latin typeface="Calibri" charset="0"/>
                <a:ea typeface="MS PGothic" charset="-128"/>
              </a:defRPr>
            </a:lvl8pPr>
            <a:lvl9pPr marL="3886200" indent="-228600" eaLnBrk="0" fontAlgn="base" hangingPunct="0">
              <a:spcBef>
                <a:spcPct val="30000"/>
              </a:spcBef>
              <a:spcAft>
                <a:spcPct val="0"/>
              </a:spcAft>
              <a:defRPr sz="1200">
                <a:solidFill>
                  <a:schemeClr val="tx1"/>
                </a:solidFill>
                <a:latin typeface="Calibri" charset="0"/>
                <a:ea typeface="MS PGothic" charset="-128"/>
              </a:defRPr>
            </a:lvl9pPr>
          </a:lstStyle>
          <a:p>
            <a:pPr eaLnBrk="1" hangingPunct="1">
              <a:spcBef>
                <a:spcPct val="0"/>
              </a:spcBef>
            </a:pPr>
            <a:fld id="{549470EC-2831-7F41-A838-AA39F8A7350D}" type="slidenum">
              <a:rPr lang="en-US" altLang="en-US"/>
              <a:pPr eaLnBrk="1" hangingPunct="1">
                <a:spcBef>
                  <a:spcPct val="0"/>
                </a:spcBef>
              </a:pPr>
              <a:t>9</a:t>
            </a:fld>
            <a:endParaRPr lang="en-US" altLang="en-US"/>
          </a:p>
        </p:txBody>
      </p:sp>
    </p:spTree>
    <p:extLst>
      <p:ext uri="{BB962C8B-B14F-4D97-AF65-F5344CB8AC3E}">
        <p14:creationId xmlns:p14="http://schemas.microsoft.com/office/powerpoint/2010/main" val="1385935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AU" altLang="en-US">
                <a:ea typeface="MS PGothic" charset="-128"/>
              </a:rPr>
              <a:t>This is the links that need to be made for teachers driven by executive in grade meetings</a:t>
            </a:r>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charset="0"/>
                <a:ea typeface="MS PGothic" charset="-128"/>
              </a:defRPr>
            </a:lvl1pPr>
            <a:lvl2pPr marL="742950" indent="-285750" eaLnBrk="0" hangingPunct="0">
              <a:spcBef>
                <a:spcPct val="30000"/>
              </a:spcBef>
              <a:defRPr sz="1200">
                <a:solidFill>
                  <a:schemeClr val="tx1"/>
                </a:solidFill>
                <a:latin typeface="Calibri" charset="0"/>
                <a:ea typeface="MS PGothic" charset="-128"/>
              </a:defRPr>
            </a:lvl2pPr>
            <a:lvl3pPr marL="1143000" indent="-228600" eaLnBrk="0" hangingPunct="0">
              <a:spcBef>
                <a:spcPct val="30000"/>
              </a:spcBef>
              <a:defRPr sz="1200">
                <a:solidFill>
                  <a:schemeClr val="tx1"/>
                </a:solidFill>
                <a:latin typeface="Calibri" charset="0"/>
                <a:ea typeface="MS PGothic" charset="-128"/>
              </a:defRPr>
            </a:lvl3pPr>
            <a:lvl4pPr marL="1600200" indent="-228600" eaLnBrk="0" hangingPunct="0">
              <a:spcBef>
                <a:spcPct val="30000"/>
              </a:spcBef>
              <a:defRPr sz="1200">
                <a:solidFill>
                  <a:schemeClr val="tx1"/>
                </a:solidFill>
                <a:latin typeface="Calibri" charset="0"/>
                <a:ea typeface="MS PGothic" charset="-128"/>
              </a:defRPr>
            </a:lvl4pPr>
            <a:lvl5pPr marL="2057400" indent="-228600" eaLnBrk="0" hangingPunct="0">
              <a:spcBef>
                <a:spcPct val="30000"/>
              </a:spcBef>
              <a:defRPr sz="1200">
                <a:solidFill>
                  <a:schemeClr val="tx1"/>
                </a:solidFill>
                <a:latin typeface="Calibri" charset="0"/>
                <a:ea typeface="MS PGothic" charset="-128"/>
              </a:defRPr>
            </a:lvl5pPr>
            <a:lvl6pPr marL="2514600" indent="-228600" eaLnBrk="0" fontAlgn="base" hangingPunct="0">
              <a:spcBef>
                <a:spcPct val="30000"/>
              </a:spcBef>
              <a:spcAft>
                <a:spcPct val="0"/>
              </a:spcAft>
              <a:defRPr sz="1200">
                <a:solidFill>
                  <a:schemeClr val="tx1"/>
                </a:solidFill>
                <a:latin typeface="Calibri" charset="0"/>
                <a:ea typeface="MS PGothic" charset="-128"/>
              </a:defRPr>
            </a:lvl6pPr>
            <a:lvl7pPr marL="2971800" indent="-228600" eaLnBrk="0" fontAlgn="base" hangingPunct="0">
              <a:spcBef>
                <a:spcPct val="30000"/>
              </a:spcBef>
              <a:spcAft>
                <a:spcPct val="0"/>
              </a:spcAft>
              <a:defRPr sz="1200">
                <a:solidFill>
                  <a:schemeClr val="tx1"/>
                </a:solidFill>
                <a:latin typeface="Calibri" charset="0"/>
                <a:ea typeface="MS PGothic" charset="-128"/>
              </a:defRPr>
            </a:lvl7pPr>
            <a:lvl8pPr marL="3429000" indent="-228600" eaLnBrk="0" fontAlgn="base" hangingPunct="0">
              <a:spcBef>
                <a:spcPct val="30000"/>
              </a:spcBef>
              <a:spcAft>
                <a:spcPct val="0"/>
              </a:spcAft>
              <a:defRPr sz="1200">
                <a:solidFill>
                  <a:schemeClr val="tx1"/>
                </a:solidFill>
                <a:latin typeface="Calibri" charset="0"/>
                <a:ea typeface="MS PGothic" charset="-128"/>
              </a:defRPr>
            </a:lvl8pPr>
            <a:lvl9pPr marL="3886200" indent="-228600" eaLnBrk="0" fontAlgn="base" hangingPunct="0">
              <a:spcBef>
                <a:spcPct val="30000"/>
              </a:spcBef>
              <a:spcAft>
                <a:spcPct val="0"/>
              </a:spcAft>
              <a:defRPr sz="1200">
                <a:solidFill>
                  <a:schemeClr val="tx1"/>
                </a:solidFill>
                <a:latin typeface="Calibri" charset="0"/>
                <a:ea typeface="MS PGothic" charset="-128"/>
              </a:defRPr>
            </a:lvl9pPr>
          </a:lstStyle>
          <a:p>
            <a:pPr eaLnBrk="1" hangingPunct="1">
              <a:spcBef>
                <a:spcPct val="0"/>
              </a:spcBef>
            </a:pPr>
            <a:fld id="{D195B856-9450-4240-89AD-D458EB490E22}" type="slidenum">
              <a:rPr lang="en-US" altLang="en-US"/>
              <a:pPr eaLnBrk="1" hangingPunct="1">
                <a:spcBef>
                  <a:spcPct val="0"/>
                </a:spcBef>
              </a:pPr>
              <a:t>10</a:t>
            </a:fld>
            <a:endParaRPr lang="en-US" altLang="en-US"/>
          </a:p>
        </p:txBody>
      </p:sp>
    </p:spTree>
    <p:extLst>
      <p:ext uri="{BB962C8B-B14F-4D97-AF65-F5344CB8AC3E}">
        <p14:creationId xmlns:p14="http://schemas.microsoft.com/office/powerpoint/2010/main" val="1938021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AU"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B9611BE7-97BB-2940-A05C-0E2AF5C423F8}" type="datetimeFigureOut">
              <a:rPr lang="en-US" smtClean="0"/>
              <a:t>7/26/17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20257754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9611BE7-97BB-2940-A05C-0E2AF5C423F8}" type="datetimeFigureOut">
              <a:rPr lang="en-US" smtClean="0"/>
              <a:t>7/26/17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1238749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9611BE7-97BB-2940-A05C-0E2AF5C423F8}" type="datetimeFigureOut">
              <a:rPr lang="en-US" smtClean="0"/>
              <a:t>7/26/17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1948792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ody 2B">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431800" y="6477001"/>
          <a:ext cx="11328400" cy="138113"/>
        </p:xfrm>
        <a:graphic>
          <a:graphicData uri="http://schemas.openxmlformats.org/drawingml/2006/table">
            <a:tbl>
              <a:tblPr/>
              <a:tblGrid>
                <a:gridCol w="9021233"/>
                <a:gridCol w="2307167"/>
              </a:tblGrid>
              <a:tr h="138113">
                <a:tc>
                  <a:txBody>
                    <a:bodyPr/>
                    <a:lstStyle>
                      <a:lvl1pPr eaLnBrk="0" hangingPunct="0">
                        <a:spcBef>
                          <a:spcPct val="20000"/>
                        </a:spcBef>
                        <a:buFont typeface="Arial" charset="0"/>
                        <a:defRPr sz="2800">
                          <a:solidFill>
                            <a:schemeClr val="tx1"/>
                          </a:solidFill>
                          <a:latin typeface="Calibri" charset="0"/>
                          <a:ea typeface="MS PGothic" charset="-128"/>
                        </a:defRPr>
                      </a:lvl1pPr>
                      <a:lvl2pPr marL="742950" indent="-285750" eaLnBrk="0" hangingPunct="0">
                        <a:spcBef>
                          <a:spcPct val="20000"/>
                        </a:spcBef>
                        <a:buFont typeface="Arial" charset="0"/>
                        <a:defRPr sz="2400">
                          <a:solidFill>
                            <a:schemeClr val="tx1"/>
                          </a:solidFill>
                          <a:latin typeface="Calibri" charset="0"/>
                          <a:ea typeface="MS PGothic" charset="-128"/>
                        </a:defRPr>
                      </a:lvl2pPr>
                      <a:lvl3pPr marL="1143000" indent="-228600" eaLnBrk="0" hangingPunct="0">
                        <a:spcBef>
                          <a:spcPct val="20000"/>
                        </a:spcBef>
                        <a:buFont typeface="Arial" charset="0"/>
                        <a:defRPr sz="2000">
                          <a:solidFill>
                            <a:schemeClr val="tx1"/>
                          </a:solidFill>
                          <a:latin typeface="Calibri" charset="0"/>
                          <a:ea typeface="MS PGothic" charset="-128"/>
                        </a:defRPr>
                      </a:lvl3pPr>
                      <a:lvl4pPr marL="1600200" indent="-228600" eaLnBrk="0" hangingPunct="0">
                        <a:spcBef>
                          <a:spcPct val="20000"/>
                        </a:spcBef>
                        <a:buFont typeface="Arial" charset="0"/>
                        <a:defRPr>
                          <a:solidFill>
                            <a:schemeClr val="tx1"/>
                          </a:solidFill>
                          <a:latin typeface="Calibri" charset="0"/>
                          <a:ea typeface="MS PGothic" charset="-128"/>
                        </a:defRPr>
                      </a:lvl4pPr>
                      <a:lvl5pPr marL="2057400" indent="-228600" eaLnBrk="0" hangingPunct="0">
                        <a:spcBef>
                          <a:spcPct val="20000"/>
                        </a:spcBef>
                        <a:buFont typeface="Arial" charset="0"/>
                        <a:defRPr>
                          <a:solidFill>
                            <a:schemeClr val="tx1"/>
                          </a:solidFill>
                          <a:latin typeface="Calibri" charset="0"/>
                          <a:ea typeface="MS PGothic"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MS PGothic"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MS PGothic"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MS PGothic"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MS PGothic"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FFFFFF"/>
                          </a:solidFill>
                          <a:effectLst/>
                          <a:latin typeface="Arial Narrow Bold" charset="0"/>
                          <a:ea typeface="MS PGothic" charset="-128"/>
                        </a:rPr>
                        <a:t>   PUBLIC SCHOOLS NSW</a:t>
                      </a:r>
                      <a:endParaRPr kumimoji="0" lang="en-US" altLang="en-US" sz="900" b="1" i="0" u="none" strike="noStrike" cap="none" normalizeH="0" baseline="0">
                        <a:ln>
                          <a:noFill/>
                        </a:ln>
                        <a:solidFill>
                          <a:srgbClr val="FFFFFF"/>
                        </a:solidFill>
                        <a:effectLst/>
                        <a:latin typeface="Calibri" charset="0"/>
                        <a:ea typeface="MS PGothic" charset="-128"/>
                      </a:endParaRPr>
                    </a:p>
                  </a:txBody>
                  <a:tcPr marL="0" marR="0" marT="0" marB="0" anchor="ctr" horzOverflow="overflow">
                    <a:lnL>
                      <a:noFill/>
                    </a:lnL>
                    <a:lnR>
                      <a:noFill/>
                    </a:lnR>
                    <a:lnT>
                      <a:noFill/>
                    </a:lnT>
                    <a:lnB>
                      <a:noFill/>
                    </a:lnB>
                    <a:lnTlToBr>
                      <a:noFill/>
                    </a:lnTlToBr>
                    <a:lnBlToTr>
                      <a:noFill/>
                    </a:lnBlToTr>
                    <a:solidFill>
                      <a:schemeClr val="accent1"/>
                    </a:solidFill>
                  </a:tcPr>
                </a:tc>
                <a:tc>
                  <a:txBody>
                    <a:bodyPr/>
                    <a:lstStyle>
                      <a:lvl1pPr eaLnBrk="0" hangingPunct="0">
                        <a:spcBef>
                          <a:spcPct val="20000"/>
                        </a:spcBef>
                        <a:buFont typeface="Arial" charset="0"/>
                        <a:defRPr sz="2800">
                          <a:solidFill>
                            <a:schemeClr val="tx1"/>
                          </a:solidFill>
                          <a:latin typeface="Calibri" charset="0"/>
                          <a:ea typeface="MS PGothic" charset="-128"/>
                        </a:defRPr>
                      </a:lvl1pPr>
                      <a:lvl2pPr marL="742950" indent="-285750" eaLnBrk="0" hangingPunct="0">
                        <a:spcBef>
                          <a:spcPct val="20000"/>
                        </a:spcBef>
                        <a:buFont typeface="Arial" charset="0"/>
                        <a:defRPr sz="2400">
                          <a:solidFill>
                            <a:schemeClr val="tx1"/>
                          </a:solidFill>
                          <a:latin typeface="Calibri" charset="0"/>
                          <a:ea typeface="MS PGothic" charset="-128"/>
                        </a:defRPr>
                      </a:lvl2pPr>
                      <a:lvl3pPr marL="1143000" indent="-228600" eaLnBrk="0" hangingPunct="0">
                        <a:spcBef>
                          <a:spcPct val="20000"/>
                        </a:spcBef>
                        <a:buFont typeface="Arial" charset="0"/>
                        <a:defRPr sz="2000">
                          <a:solidFill>
                            <a:schemeClr val="tx1"/>
                          </a:solidFill>
                          <a:latin typeface="Calibri" charset="0"/>
                          <a:ea typeface="MS PGothic" charset="-128"/>
                        </a:defRPr>
                      </a:lvl3pPr>
                      <a:lvl4pPr marL="1600200" indent="-228600" eaLnBrk="0" hangingPunct="0">
                        <a:spcBef>
                          <a:spcPct val="20000"/>
                        </a:spcBef>
                        <a:buFont typeface="Arial" charset="0"/>
                        <a:defRPr>
                          <a:solidFill>
                            <a:schemeClr val="tx1"/>
                          </a:solidFill>
                          <a:latin typeface="Calibri" charset="0"/>
                          <a:ea typeface="MS PGothic" charset="-128"/>
                        </a:defRPr>
                      </a:lvl4pPr>
                      <a:lvl5pPr marL="2057400" indent="-228600" eaLnBrk="0" hangingPunct="0">
                        <a:spcBef>
                          <a:spcPct val="20000"/>
                        </a:spcBef>
                        <a:buFont typeface="Arial" charset="0"/>
                        <a:defRPr>
                          <a:solidFill>
                            <a:schemeClr val="tx1"/>
                          </a:solidFill>
                          <a:latin typeface="Calibri" charset="0"/>
                          <a:ea typeface="MS PGothic"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MS PGothic"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MS PGothic"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MS PGothic"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MS PGothic"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FFFFFF"/>
                          </a:solidFill>
                          <a:effectLst/>
                          <a:latin typeface="Arial Narrow Bold" charset="0"/>
                          <a:ea typeface="MS PGothic" charset="-128"/>
                        </a:rPr>
                        <a:t>WWW.SCHOOLS.NSW.EDU.AU</a:t>
                      </a:r>
                    </a:p>
                  </a:txBody>
                  <a:tcPr marL="0" marR="0" marT="0" marB="0" anchor="ctr" horzOverflow="overflow">
                    <a:lnL>
                      <a:noFill/>
                    </a:lnL>
                    <a:lnR>
                      <a:noFill/>
                    </a:lnR>
                    <a:lnT>
                      <a:noFill/>
                    </a:lnT>
                    <a:lnB>
                      <a:noFill/>
                    </a:lnB>
                    <a:lnTlToBr>
                      <a:noFill/>
                    </a:lnTlToBr>
                    <a:lnBlToTr>
                      <a:noFill/>
                    </a:lnBlToTr>
                    <a:solidFill>
                      <a:schemeClr val="accent1"/>
                    </a:solidFill>
                  </a:tcPr>
                </a:tc>
              </a:tr>
            </a:tbl>
          </a:graphicData>
        </a:graphic>
      </p:graphicFrame>
      <p:sp>
        <p:nvSpPr>
          <p:cNvPr id="7" name="Content Placeholder 2"/>
          <p:cNvSpPr>
            <a:spLocks noGrp="1"/>
          </p:cNvSpPr>
          <p:nvPr>
            <p:ph idx="1"/>
          </p:nvPr>
        </p:nvSpPr>
        <p:spPr>
          <a:xfrm>
            <a:off x="624000" y="1220168"/>
            <a:ext cx="10914301" cy="4936702"/>
          </a:xfrm>
          <a:prstGeom prst="rect">
            <a:avLst/>
          </a:prstGeom>
        </p:spPr>
        <p:txBody>
          <a:bodyPr/>
          <a:lstStyle>
            <a:lvl1pPr marL="0" indent="0">
              <a:buNone/>
              <a:defRPr sz="1800">
                <a:solidFill>
                  <a:srgbClr val="394A59"/>
                </a:solidFill>
              </a:defRPr>
            </a:lvl1pPr>
            <a:lvl2pPr marL="540000" indent="-252000">
              <a:buFont typeface="Wingdings" pitchFamily="2" charset="2"/>
              <a:buChar char="§"/>
              <a:defRPr sz="1800">
                <a:solidFill>
                  <a:srgbClr val="394A59"/>
                </a:solidFill>
              </a:defRPr>
            </a:lvl2pPr>
            <a:lvl3pPr marL="900000" indent="-252000">
              <a:buFont typeface="Wingdings" pitchFamily="2" charset="2"/>
              <a:buChar char="§"/>
              <a:defRPr sz="1800">
                <a:solidFill>
                  <a:srgbClr val="394A59"/>
                </a:solidFill>
              </a:defRPr>
            </a:lvl3pPr>
            <a:lvl4pPr marL="1260000" indent="-252000">
              <a:buFont typeface="Wingdings" pitchFamily="2" charset="2"/>
              <a:buChar char="§"/>
              <a:defRPr sz="1800">
                <a:solidFill>
                  <a:srgbClr val="394A59"/>
                </a:solidFill>
              </a:defRPr>
            </a:lvl4pPr>
            <a:lvl5pPr marL="1620000" indent="-252000">
              <a:buFont typeface="Wingdings" pitchFamily="2" charset="2"/>
              <a:buChar char="§"/>
              <a:defRPr sz="1800">
                <a:solidFill>
                  <a:srgbClr val="394A59"/>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Text Placeholder 7"/>
          <p:cNvSpPr>
            <a:spLocks noGrp="1"/>
          </p:cNvSpPr>
          <p:nvPr>
            <p:ph type="body" sz="quarter" idx="10"/>
          </p:nvPr>
        </p:nvSpPr>
        <p:spPr>
          <a:xfrm>
            <a:off x="623392" y="461633"/>
            <a:ext cx="10945216" cy="719138"/>
          </a:xfrm>
          <a:prstGeom prst="rect">
            <a:avLst/>
          </a:prstGeom>
        </p:spPr>
        <p:txBody>
          <a:bodyPr vert="horz"/>
          <a:lstStyle>
            <a:lvl1pPr marL="0" indent="0">
              <a:buFontTx/>
              <a:buNone/>
              <a:defRPr sz="3000" b="1" i="0"/>
            </a:lvl1pPr>
          </a:lstStyle>
          <a:p>
            <a:pPr lvl="0"/>
            <a:r>
              <a:rPr lang="en-AU" dirty="0" smtClean="0"/>
              <a:t>Click to edit Master text style</a:t>
            </a:r>
            <a:endParaRPr lang="en-US" dirty="0"/>
          </a:p>
        </p:txBody>
      </p:sp>
      <p:sp>
        <p:nvSpPr>
          <p:cNvPr id="6" name="Slide Number Placeholder 3"/>
          <p:cNvSpPr>
            <a:spLocks noGrp="1"/>
          </p:cNvSpPr>
          <p:nvPr>
            <p:ph type="sldNum" sz="quarter" idx="11"/>
          </p:nvPr>
        </p:nvSpPr>
        <p:spPr>
          <a:xfrm>
            <a:off x="90170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latin typeface="Arial Narrow Bold" charset="0"/>
              </a:defRPr>
            </a:lvl1pPr>
          </a:lstStyle>
          <a:p>
            <a:fld id="{2AEC1243-19C0-E24B-AC28-4DE7402395CF}" type="slidenum">
              <a:rPr lang="en-US" altLang="en-US"/>
              <a:pPr/>
              <a:t>‹#›</a:t>
            </a:fld>
            <a:endParaRPr lang="en-US" altLang="en-US"/>
          </a:p>
        </p:txBody>
      </p:sp>
    </p:spTree>
    <p:extLst>
      <p:ext uri="{BB962C8B-B14F-4D97-AF65-F5344CB8AC3E}">
        <p14:creationId xmlns:p14="http://schemas.microsoft.com/office/powerpoint/2010/main" val="1861797419"/>
      </p:ext>
    </p:extLst>
  </p:cSld>
  <p:clrMapOvr>
    <a:masterClrMapping/>
  </p:clrMapOvr>
  <p:transition spd="slow">
    <p:dissolv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Body 2D">
    <p:spTree>
      <p:nvGrpSpPr>
        <p:cNvPr id="1" name=""/>
        <p:cNvGrpSpPr/>
        <p:nvPr/>
      </p:nvGrpSpPr>
      <p:grpSpPr>
        <a:xfrm>
          <a:off x="0" y="0"/>
          <a:ext cx="0" cy="0"/>
          <a:chOff x="0" y="0"/>
          <a:chExt cx="0" cy="0"/>
        </a:xfrm>
      </p:grpSpPr>
      <p:sp>
        <p:nvSpPr>
          <p:cNvPr id="5" name="Rectangle 4"/>
          <p:cNvSpPr/>
          <p:nvPr/>
        </p:nvSpPr>
        <p:spPr>
          <a:xfrm>
            <a:off x="431800" y="304801"/>
            <a:ext cx="11328400" cy="6003925"/>
          </a:xfrm>
          <a:prstGeom prst="rect">
            <a:avLst/>
          </a:prstGeom>
          <a:solidFill>
            <a:srgbClr val="EBEDE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800"/>
          </a:p>
        </p:txBody>
      </p:sp>
      <p:graphicFrame>
        <p:nvGraphicFramePr>
          <p:cNvPr id="8" name="Table 7"/>
          <p:cNvGraphicFramePr>
            <a:graphicFrameLocks noGrp="1"/>
          </p:cNvGraphicFramePr>
          <p:nvPr/>
        </p:nvGraphicFramePr>
        <p:xfrm>
          <a:off x="431800" y="6477001"/>
          <a:ext cx="11328400" cy="138113"/>
        </p:xfrm>
        <a:graphic>
          <a:graphicData uri="http://schemas.openxmlformats.org/drawingml/2006/table">
            <a:tbl>
              <a:tblPr/>
              <a:tblGrid>
                <a:gridCol w="9021233"/>
                <a:gridCol w="2307167"/>
              </a:tblGrid>
              <a:tr h="138113">
                <a:tc>
                  <a:txBody>
                    <a:bodyPr/>
                    <a:lstStyle>
                      <a:lvl1pPr eaLnBrk="0" hangingPunct="0">
                        <a:spcBef>
                          <a:spcPct val="20000"/>
                        </a:spcBef>
                        <a:buFont typeface="Arial" charset="0"/>
                        <a:defRPr sz="2800">
                          <a:solidFill>
                            <a:schemeClr val="tx1"/>
                          </a:solidFill>
                          <a:latin typeface="Calibri" charset="0"/>
                          <a:ea typeface="MS PGothic" charset="-128"/>
                        </a:defRPr>
                      </a:lvl1pPr>
                      <a:lvl2pPr marL="742950" indent="-285750" eaLnBrk="0" hangingPunct="0">
                        <a:spcBef>
                          <a:spcPct val="20000"/>
                        </a:spcBef>
                        <a:buFont typeface="Arial" charset="0"/>
                        <a:defRPr sz="2400">
                          <a:solidFill>
                            <a:schemeClr val="tx1"/>
                          </a:solidFill>
                          <a:latin typeface="Calibri" charset="0"/>
                          <a:ea typeface="MS PGothic" charset="-128"/>
                        </a:defRPr>
                      </a:lvl2pPr>
                      <a:lvl3pPr marL="1143000" indent="-228600" eaLnBrk="0" hangingPunct="0">
                        <a:spcBef>
                          <a:spcPct val="20000"/>
                        </a:spcBef>
                        <a:buFont typeface="Arial" charset="0"/>
                        <a:defRPr sz="2000">
                          <a:solidFill>
                            <a:schemeClr val="tx1"/>
                          </a:solidFill>
                          <a:latin typeface="Calibri" charset="0"/>
                          <a:ea typeface="MS PGothic" charset="-128"/>
                        </a:defRPr>
                      </a:lvl3pPr>
                      <a:lvl4pPr marL="1600200" indent="-228600" eaLnBrk="0" hangingPunct="0">
                        <a:spcBef>
                          <a:spcPct val="20000"/>
                        </a:spcBef>
                        <a:buFont typeface="Arial" charset="0"/>
                        <a:defRPr>
                          <a:solidFill>
                            <a:schemeClr val="tx1"/>
                          </a:solidFill>
                          <a:latin typeface="Calibri" charset="0"/>
                          <a:ea typeface="MS PGothic" charset="-128"/>
                        </a:defRPr>
                      </a:lvl4pPr>
                      <a:lvl5pPr marL="2057400" indent="-228600" eaLnBrk="0" hangingPunct="0">
                        <a:spcBef>
                          <a:spcPct val="20000"/>
                        </a:spcBef>
                        <a:buFont typeface="Arial" charset="0"/>
                        <a:defRPr>
                          <a:solidFill>
                            <a:schemeClr val="tx1"/>
                          </a:solidFill>
                          <a:latin typeface="Calibri" charset="0"/>
                          <a:ea typeface="MS PGothic"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MS PGothic"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MS PGothic"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MS PGothic"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MS PGothic"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FFFFFF"/>
                          </a:solidFill>
                          <a:effectLst/>
                          <a:latin typeface="Arial Narrow Bold" charset="0"/>
                          <a:ea typeface="MS PGothic" charset="-128"/>
                        </a:rPr>
                        <a:t>   PUBLIC SCHOOLS NSW</a:t>
                      </a:r>
                      <a:endParaRPr kumimoji="0" lang="en-US" altLang="en-US" sz="900" b="1" i="0" u="none" strike="noStrike" cap="none" normalizeH="0" baseline="0">
                        <a:ln>
                          <a:noFill/>
                        </a:ln>
                        <a:solidFill>
                          <a:srgbClr val="FFFFFF"/>
                        </a:solidFill>
                        <a:effectLst/>
                        <a:latin typeface="Calibri" charset="0"/>
                        <a:ea typeface="MS PGothic" charset="-128"/>
                      </a:endParaRPr>
                    </a:p>
                  </a:txBody>
                  <a:tcPr marL="0" marR="0" marT="0" marB="0" anchor="ctr" horzOverflow="overflow">
                    <a:lnL>
                      <a:noFill/>
                    </a:lnL>
                    <a:lnR>
                      <a:noFill/>
                    </a:lnR>
                    <a:lnT>
                      <a:noFill/>
                    </a:lnT>
                    <a:lnB>
                      <a:noFill/>
                    </a:lnB>
                    <a:lnTlToBr>
                      <a:noFill/>
                    </a:lnTlToBr>
                    <a:lnBlToTr>
                      <a:noFill/>
                    </a:lnBlToTr>
                    <a:solidFill>
                      <a:schemeClr val="accent1"/>
                    </a:solidFill>
                  </a:tcPr>
                </a:tc>
                <a:tc>
                  <a:txBody>
                    <a:bodyPr/>
                    <a:lstStyle>
                      <a:lvl1pPr eaLnBrk="0" hangingPunct="0">
                        <a:spcBef>
                          <a:spcPct val="20000"/>
                        </a:spcBef>
                        <a:buFont typeface="Arial" charset="0"/>
                        <a:defRPr sz="2800">
                          <a:solidFill>
                            <a:schemeClr val="tx1"/>
                          </a:solidFill>
                          <a:latin typeface="Calibri" charset="0"/>
                          <a:ea typeface="MS PGothic" charset="-128"/>
                        </a:defRPr>
                      </a:lvl1pPr>
                      <a:lvl2pPr marL="742950" indent="-285750" eaLnBrk="0" hangingPunct="0">
                        <a:spcBef>
                          <a:spcPct val="20000"/>
                        </a:spcBef>
                        <a:buFont typeface="Arial" charset="0"/>
                        <a:defRPr sz="2400">
                          <a:solidFill>
                            <a:schemeClr val="tx1"/>
                          </a:solidFill>
                          <a:latin typeface="Calibri" charset="0"/>
                          <a:ea typeface="MS PGothic" charset="-128"/>
                        </a:defRPr>
                      </a:lvl2pPr>
                      <a:lvl3pPr marL="1143000" indent="-228600" eaLnBrk="0" hangingPunct="0">
                        <a:spcBef>
                          <a:spcPct val="20000"/>
                        </a:spcBef>
                        <a:buFont typeface="Arial" charset="0"/>
                        <a:defRPr sz="2000">
                          <a:solidFill>
                            <a:schemeClr val="tx1"/>
                          </a:solidFill>
                          <a:latin typeface="Calibri" charset="0"/>
                          <a:ea typeface="MS PGothic" charset="-128"/>
                        </a:defRPr>
                      </a:lvl3pPr>
                      <a:lvl4pPr marL="1600200" indent="-228600" eaLnBrk="0" hangingPunct="0">
                        <a:spcBef>
                          <a:spcPct val="20000"/>
                        </a:spcBef>
                        <a:buFont typeface="Arial" charset="0"/>
                        <a:defRPr>
                          <a:solidFill>
                            <a:schemeClr val="tx1"/>
                          </a:solidFill>
                          <a:latin typeface="Calibri" charset="0"/>
                          <a:ea typeface="MS PGothic" charset="-128"/>
                        </a:defRPr>
                      </a:lvl4pPr>
                      <a:lvl5pPr marL="2057400" indent="-228600" eaLnBrk="0" hangingPunct="0">
                        <a:spcBef>
                          <a:spcPct val="20000"/>
                        </a:spcBef>
                        <a:buFont typeface="Arial" charset="0"/>
                        <a:defRPr>
                          <a:solidFill>
                            <a:schemeClr val="tx1"/>
                          </a:solidFill>
                          <a:latin typeface="Calibri" charset="0"/>
                          <a:ea typeface="MS PGothic" charset="-128"/>
                        </a:defRPr>
                      </a:lvl5pPr>
                      <a:lvl6pPr marL="2514600" indent="-228600" eaLnBrk="0" fontAlgn="base" hangingPunct="0">
                        <a:spcBef>
                          <a:spcPct val="20000"/>
                        </a:spcBef>
                        <a:spcAft>
                          <a:spcPct val="0"/>
                        </a:spcAft>
                        <a:buFont typeface="Arial" charset="0"/>
                        <a:defRPr>
                          <a:solidFill>
                            <a:schemeClr val="tx1"/>
                          </a:solidFill>
                          <a:latin typeface="Calibri" charset="0"/>
                          <a:ea typeface="MS PGothic" charset="-128"/>
                        </a:defRPr>
                      </a:lvl6pPr>
                      <a:lvl7pPr marL="2971800" indent="-228600" eaLnBrk="0" fontAlgn="base" hangingPunct="0">
                        <a:spcBef>
                          <a:spcPct val="20000"/>
                        </a:spcBef>
                        <a:spcAft>
                          <a:spcPct val="0"/>
                        </a:spcAft>
                        <a:buFont typeface="Arial" charset="0"/>
                        <a:defRPr>
                          <a:solidFill>
                            <a:schemeClr val="tx1"/>
                          </a:solidFill>
                          <a:latin typeface="Calibri" charset="0"/>
                          <a:ea typeface="MS PGothic" charset="-128"/>
                        </a:defRPr>
                      </a:lvl7pPr>
                      <a:lvl8pPr marL="3429000" indent="-228600" eaLnBrk="0" fontAlgn="base" hangingPunct="0">
                        <a:spcBef>
                          <a:spcPct val="20000"/>
                        </a:spcBef>
                        <a:spcAft>
                          <a:spcPct val="0"/>
                        </a:spcAft>
                        <a:buFont typeface="Arial" charset="0"/>
                        <a:defRPr>
                          <a:solidFill>
                            <a:schemeClr val="tx1"/>
                          </a:solidFill>
                          <a:latin typeface="Calibri" charset="0"/>
                          <a:ea typeface="MS PGothic" charset="-128"/>
                        </a:defRPr>
                      </a:lvl8pPr>
                      <a:lvl9pPr marL="3886200" indent="-228600" eaLnBrk="0" fontAlgn="base" hangingPunct="0">
                        <a:spcBef>
                          <a:spcPct val="20000"/>
                        </a:spcBef>
                        <a:spcAft>
                          <a:spcPct val="0"/>
                        </a:spcAft>
                        <a:buFont typeface="Arial" charset="0"/>
                        <a:defRPr>
                          <a:solidFill>
                            <a:schemeClr val="tx1"/>
                          </a:solidFill>
                          <a:latin typeface="Calibri" charset="0"/>
                          <a:ea typeface="MS PGothic"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900" b="1" i="0" u="none" strike="noStrike" cap="none" normalizeH="0" baseline="0">
                          <a:ln>
                            <a:noFill/>
                          </a:ln>
                          <a:solidFill>
                            <a:srgbClr val="FFFFFF"/>
                          </a:solidFill>
                          <a:effectLst/>
                          <a:latin typeface="Arial Narrow Bold" charset="0"/>
                          <a:ea typeface="MS PGothic" charset="-128"/>
                        </a:rPr>
                        <a:t>WWW.SCHOOLS.NSW.EDU.AU</a:t>
                      </a:r>
                    </a:p>
                  </a:txBody>
                  <a:tcPr marL="0" marR="0" marT="0" marB="0" anchor="ctr" horzOverflow="overflow">
                    <a:lnL>
                      <a:noFill/>
                    </a:lnL>
                    <a:lnR>
                      <a:noFill/>
                    </a:lnR>
                    <a:lnT>
                      <a:noFill/>
                    </a:lnT>
                    <a:lnB>
                      <a:noFill/>
                    </a:lnB>
                    <a:lnTlToBr>
                      <a:noFill/>
                    </a:lnTlToBr>
                    <a:lnBlToTr>
                      <a:noFill/>
                    </a:lnBlToTr>
                    <a:solidFill>
                      <a:schemeClr val="accent1"/>
                    </a:solidFill>
                  </a:tcPr>
                </a:tc>
              </a:tr>
            </a:tbl>
          </a:graphicData>
        </a:graphic>
      </p:graphicFrame>
      <p:sp>
        <p:nvSpPr>
          <p:cNvPr id="6" name="Content Placeholder 2"/>
          <p:cNvSpPr>
            <a:spLocks noGrp="1"/>
          </p:cNvSpPr>
          <p:nvPr>
            <p:ph idx="1"/>
          </p:nvPr>
        </p:nvSpPr>
        <p:spPr>
          <a:xfrm>
            <a:off x="624001" y="1220168"/>
            <a:ext cx="5244761" cy="4936702"/>
          </a:xfrm>
          <a:prstGeom prst="rect">
            <a:avLst/>
          </a:prstGeom>
        </p:spPr>
        <p:txBody>
          <a:bodyPr/>
          <a:lstStyle>
            <a:lvl1pPr marL="0" indent="0">
              <a:buNone/>
              <a:defRPr sz="1800">
                <a:solidFill>
                  <a:srgbClr val="394A59"/>
                </a:solidFill>
              </a:defRPr>
            </a:lvl1pPr>
            <a:lvl2pPr marL="540000" indent="-252000">
              <a:buFont typeface="Wingdings" pitchFamily="2" charset="2"/>
              <a:buChar char="§"/>
              <a:defRPr sz="1800">
                <a:solidFill>
                  <a:srgbClr val="394A59"/>
                </a:solidFill>
              </a:defRPr>
            </a:lvl2pPr>
            <a:lvl3pPr marL="900000" indent="-252000">
              <a:buFont typeface="Wingdings" pitchFamily="2" charset="2"/>
              <a:buChar char="§"/>
              <a:defRPr sz="1800">
                <a:solidFill>
                  <a:srgbClr val="394A59"/>
                </a:solidFill>
              </a:defRPr>
            </a:lvl3pPr>
            <a:lvl4pPr marL="1260000" indent="-252000">
              <a:buFont typeface="Wingdings" pitchFamily="2" charset="2"/>
              <a:buChar char="§"/>
              <a:defRPr sz="1800">
                <a:solidFill>
                  <a:srgbClr val="394A59"/>
                </a:solidFill>
              </a:defRPr>
            </a:lvl4pPr>
            <a:lvl5pPr marL="1620000" indent="-252000">
              <a:buFont typeface="Wingdings" pitchFamily="2" charset="2"/>
              <a:buChar char="§"/>
              <a:defRPr sz="1800">
                <a:solidFill>
                  <a:srgbClr val="394A59"/>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Content Placeholder 2"/>
          <p:cNvSpPr>
            <a:spLocks noGrp="1"/>
          </p:cNvSpPr>
          <p:nvPr>
            <p:ph idx="10"/>
          </p:nvPr>
        </p:nvSpPr>
        <p:spPr>
          <a:xfrm>
            <a:off x="6293541" y="1220168"/>
            <a:ext cx="5244761" cy="4936702"/>
          </a:xfrm>
          <a:prstGeom prst="rect">
            <a:avLst/>
          </a:prstGeom>
        </p:spPr>
        <p:txBody>
          <a:bodyPr/>
          <a:lstStyle>
            <a:lvl1pPr marL="0" indent="0">
              <a:buNone/>
              <a:defRPr sz="1800">
                <a:solidFill>
                  <a:srgbClr val="394A59"/>
                </a:solidFill>
              </a:defRPr>
            </a:lvl1pPr>
            <a:lvl2pPr marL="540000" indent="-252000">
              <a:buFont typeface="Wingdings" pitchFamily="2" charset="2"/>
              <a:buChar char="§"/>
              <a:defRPr sz="1800">
                <a:solidFill>
                  <a:srgbClr val="394A59"/>
                </a:solidFill>
              </a:defRPr>
            </a:lvl2pPr>
            <a:lvl3pPr marL="900000" indent="-252000">
              <a:buFont typeface="Wingdings" pitchFamily="2" charset="2"/>
              <a:buChar char="§"/>
              <a:defRPr sz="1800">
                <a:solidFill>
                  <a:srgbClr val="394A59"/>
                </a:solidFill>
              </a:defRPr>
            </a:lvl3pPr>
            <a:lvl4pPr marL="1260000" indent="-252000">
              <a:buFont typeface="Wingdings" pitchFamily="2" charset="2"/>
              <a:buChar char="§"/>
              <a:defRPr sz="1800">
                <a:solidFill>
                  <a:srgbClr val="394A59"/>
                </a:solidFill>
              </a:defRPr>
            </a:lvl4pPr>
            <a:lvl5pPr marL="1620000" indent="-252000">
              <a:buFont typeface="Wingdings" pitchFamily="2" charset="2"/>
              <a:buChar char="§"/>
              <a:defRPr sz="1800">
                <a:solidFill>
                  <a:srgbClr val="394A59"/>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9" name="Title 1"/>
          <p:cNvSpPr>
            <a:spLocks noGrp="1"/>
          </p:cNvSpPr>
          <p:nvPr>
            <p:ph type="title"/>
          </p:nvPr>
        </p:nvSpPr>
        <p:spPr>
          <a:xfrm>
            <a:off x="624000" y="432000"/>
            <a:ext cx="10914301" cy="719690"/>
          </a:xfrm>
          <a:prstGeom prst="rect">
            <a:avLst/>
          </a:prstGeom>
        </p:spPr>
        <p:txBody>
          <a:bodyPr anchor="ctr"/>
          <a:lstStyle>
            <a:lvl1pPr algn="l">
              <a:defRPr sz="3000" b="1" i="0">
                <a:solidFill>
                  <a:schemeClr val="tx1"/>
                </a:solidFill>
              </a:defRPr>
            </a:lvl1pPr>
          </a:lstStyle>
          <a:p>
            <a:r>
              <a:rPr lang="en-US" dirty="0" smtClean="0"/>
              <a:t>Click to edit Master title style</a:t>
            </a:r>
            <a:endParaRPr lang="en-AU" dirty="0"/>
          </a:p>
        </p:txBody>
      </p:sp>
      <p:sp>
        <p:nvSpPr>
          <p:cNvPr id="10" name="Slide Number Placeholder 3"/>
          <p:cNvSpPr>
            <a:spLocks noGrp="1"/>
          </p:cNvSpPr>
          <p:nvPr>
            <p:ph type="sldNum" sz="quarter" idx="11"/>
          </p:nvPr>
        </p:nvSpPr>
        <p:spPr>
          <a:xfrm>
            <a:off x="90170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latin typeface="Arial Narrow Bold" charset="0"/>
              </a:defRPr>
            </a:lvl1pPr>
          </a:lstStyle>
          <a:p>
            <a:fld id="{924037D0-20E9-FD4B-AB39-A6E63902688C}" type="slidenum">
              <a:rPr lang="en-US" altLang="en-US"/>
              <a:pPr/>
              <a:t>‹#›</a:t>
            </a:fld>
            <a:endParaRPr lang="en-US" altLang="en-US"/>
          </a:p>
        </p:txBody>
      </p:sp>
    </p:spTree>
    <p:extLst>
      <p:ext uri="{BB962C8B-B14F-4D97-AF65-F5344CB8AC3E}">
        <p14:creationId xmlns:p14="http://schemas.microsoft.com/office/powerpoint/2010/main" val="473022884"/>
      </p:ext>
    </p:extLst>
  </p:cSld>
  <p:clrMapOvr>
    <a:masterClrMapping/>
  </p:clrMapOvr>
  <p:transition spd="slow">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B9611BE7-97BB-2940-A05C-0E2AF5C423F8}" type="datetimeFigureOut">
              <a:rPr lang="en-US" smtClean="0"/>
              <a:t>7/26/17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102533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AU"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B9611BE7-97BB-2940-A05C-0E2AF5C423F8}" type="datetimeFigureOut">
              <a:rPr lang="en-US" smtClean="0"/>
              <a:t>7/26/17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894940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B9611BE7-97BB-2940-A05C-0E2AF5C423F8}" type="datetimeFigureOut">
              <a:rPr lang="en-US" smtClean="0"/>
              <a:t>7/26/17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294242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AU"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B9611BE7-97BB-2940-A05C-0E2AF5C423F8}" type="datetimeFigureOut">
              <a:rPr lang="en-US" smtClean="0"/>
              <a:t>7/26/17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1829350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B9611BE7-97BB-2940-A05C-0E2AF5C423F8}" type="datetimeFigureOut">
              <a:rPr lang="en-US" smtClean="0"/>
              <a:t>7/26/17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371471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611BE7-97BB-2940-A05C-0E2AF5C423F8}" type="datetimeFigureOut">
              <a:rPr lang="en-US" smtClean="0"/>
              <a:t>7/26/17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578370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AU"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9611BE7-97BB-2940-A05C-0E2AF5C423F8}" type="datetimeFigureOut">
              <a:rPr lang="en-US" smtClean="0"/>
              <a:t>7/26/17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11614861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AU"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B9611BE7-97BB-2940-A05C-0E2AF5C423F8}" type="datetimeFigureOut">
              <a:rPr lang="en-US" smtClean="0"/>
              <a:t>7/26/17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957A6-025A-D642-AC0F-059E1AC0355A}" type="slidenum">
              <a:rPr lang="en-US" smtClean="0"/>
              <a:t>‹#›</a:t>
            </a:fld>
            <a:endParaRPr lang="en-US"/>
          </a:p>
        </p:txBody>
      </p:sp>
    </p:spTree>
    <p:extLst>
      <p:ext uri="{BB962C8B-B14F-4D97-AF65-F5344CB8AC3E}">
        <p14:creationId xmlns:p14="http://schemas.microsoft.com/office/powerpoint/2010/main" val="4715566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611BE7-97BB-2940-A05C-0E2AF5C423F8}" type="datetimeFigureOut">
              <a:rPr lang="en-US" smtClean="0"/>
              <a:t>7/26/17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4957A6-025A-D642-AC0F-059E1AC0355A}" type="slidenum">
              <a:rPr lang="en-US" smtClean="0"/>
              <a:t>‹#›</a:t>
            </a:fld>
            <a:endParaRPr lang="en-US"/>
          </a:p>
        </p:txBody>
      </p:sp>
    </p:spTree>
    <p:extLst>
      <p:ext uri="{BB962C8B-B14F-4D97-AF65-F5344CB8AC3E}">
        <p14:creationId xmlns:p14="http://schemas.microsoft.com/office/powerpoint/2010/main" val="19328174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10.xml.rels><?xml version="1.0" encoding="UTF-8" standalone="yes"?>
<Relationships xmlns="http://schemas.openxmlformats.org/package/2006/relationships"><Relationship Id="rId11" Type="http://schemas.openxmlformats.org/officeDocument/2006/relationships/oleObject" Target="../embeddings/Microsoft_Excel_97_-_2004_Worksheet3.xls"/><Relationship Id="rId12" Type="http://schemas.openxmlformats.org/officeDocument/2006/relationships/image" Target="../media/image14.png"/><Relationship Id="rId13" Type="http://schemas.openxmlformats.org/officeDocument/2006/relationships/oleObject" Target="../embeddings/oleObject4.bin"/><Relationship Id="rId14" Type="http://schemas.openxmlformats.org/officeDocument/2006/relationships/oleObject" Target="../embeddings/Microsoft_Excel_97_-_2004_Worksheet4.xls"/><Relationship Id="rId15" Type="http://schemas.openxmlformats.org/officeDocument/2006/relationships/image" Target="../media/image15.png"/><Relationship Id="rId1" Type="http://schemas.openxmlformats.org/officeDocument/2006/relationships/vmlDrawing" Target="../drawings/vmlDrawing1.vml"/><Relationship Id="rId2" Type="http://schemas.openxmlformats.org/officeDocument/2006/relationships/slideLayout" Target="../slideLayouts/slideLayout13.xml"/><Relationship Id="rId3" Type="http://schemas.openxmlformats.org/officeDocument/2006/relationships/notesSlide" Target="../notesSlides/notesSlide2.xml"/><Relationship Id="rId4" Type="http://schemas.openxmlformats.org/officeDocument/2006/relationships/oleObject" Target="../embeddings/oleObject1.bin"/><Relationship Id="rId5" Type="http://schemas.openxmlformats.org/officeDocument/2006/relationships/oleObject" Target="../embeddings/Microsoft_Excel_97_-_2004_Worksheet1.xls"/><Relationship Id="rId6" Type="http://schemas.openxmlformats.org/officeDocument/2006/relationships/image" Target="../media/image12.png"/><Relationship Id="rId7" Type="http://schemas.openxmlformats.org/officeDocument/2006/relationships/oleObject" Target="../embeddings/oleObject2.bin"/><Relationship Id="rId8" Type="http://schemas.openxmlformats.org/officeDocument/2006/relationships/oleObject" Target="../embeddings/Microsoft_Excel_97_-_2004_Worksheet2.xls"/><Relationship Id="rId9" Type="http://schemas.openxmlformats.org/officeDocument/2006/relationships/image" Target="../media/image13.png"/><Relationship Id="rId10"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7.tiff"/><Relationship Id="rId4" Type="http://schemas.openxmlformats.org/officeDocument/2006/relationships/image" Target="../media/image18.tiff"/><Relationship Id="rId5" Type="http://schemas.openxmlformats.org/officeDocument/2006/relationships/image" Target="../media/image19.tiff"/><Relationship Id="rId6" Type="http://schemas.openxmlformats.org/officeDocument/2006/relationships/image" Target="../media/image20.tiff"/><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64776" y="753036"/>
            <a:ext cx="6642847" cy="4982135"/>
          </a:xfrm>
          <a:prstGeom prst="rect">
            <a:avLst/>
          </a:prstGeom>
        </p:spPr>
      </p:pic>
      <p:sp>
        <p:nvSpPr>
          <p:cNvPr id="6" name="Rectangle 5"/>
          <p:cNvSpPr/>
          <p:nvPr/>
        </p:nvSpPr>
        <p:spPr>
          <a:xfrm>
            <a:off x="7597588" y="593824"/>
            <a:ext cx="3778625" cy="5632311"/>
          </a:xfrm>
          <a:prstGeom prst="rect">
            <a:avLst/>
          </a:prstGeom>
        </p:spPr>
        <p:txBody>
          <a:bodyPr wrap="square">
            <a:spAutoFit/>
          </a:bodyPr>
          <a:lstStyle/>
          <a:p>
            <a:r>
              <a:rPr lang="en-US" sz="2400" b="1" dirty="0">
                <a:solidFill>
                  <a:schemeClr val="accent2">
                    <a:lumMod val="75000"/>
                  </a:schemeClr>
                </a:solidFill>
              </a:rPr>
              <a:t>We acknowledge the traditional custodians of this land and pay our respects to the Elders both past, present and future for they hold the memories, the traditions, the culture and hopes of Aboriginal Australia. We must always remember that under the concrete and </a:t>
            </a:r>
            <a:r>
              <a:rPr lang="en-US" sz="2400" b="1" dirty="0" smtClean="0">
                <a:solidFill>
                  <a:schemeClr val="accent2">
                    <a:lumMod val="75000"/>
                  </a:schemeClr>
                </a:solidFill>
              </a:rPr>
              <a:t>asphalt, </a:t>
            </a:r>
            <a:r>
              <a:rPr lang="en-US" sz="2400" b="1" dirty="0">
                <a:solidFill>
                  <a:schemeClr val="accent2">
                    <a:lumMod val="75000"/>
                  </a:schemeClr>
                </a:solidFill>
              </a:rPr>
              <a:t>this land is, was and always will be traditional Aboriginal land. </a:t>
            </a:r>
          </a:p>
          <a:p>
            <a:endParaRPr lang="en-US" sz="2400" dirty="0">
              <a:solidFill>
                <a:schemeClr val="accent2">
                  <a:lumMod val="75000"/>
                </a:schemeClr>
              </a:solidFill>
            </a:endParaRPr>
          </a:p>
        </p:txBody>
      </p:sp>
    </p:spTree>
    <p:extLst>
      <p:ext uri="{BB962C8B-B14F-4D97-AF65-F5344CB8AC3E}">
        <p14:creationId xmlns:p14="http://schemas.microsoft.com/office/powerpoint/2010/main" val="15669384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bwMode="auto">
          <a:xfrm>
            <a:off x="1992313" y="431800"/>
            <a:ext cx="8185150" cy="7191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p>
            <a:pPr algn="ctr"/>
            <a:r>
              <a:rPr lang="en-AU" altLang="en-US">
                <a:ea typeface="MS PGothic" charset="-128"/>
              </a:rPr>
              <a:t>Kindergarten Data</a:t>
            </a:r>
          </a:p>
        </p:txBody>
      </p:sp>
      <p:graphicFrame>
        <p:nvGraphicFramePr>
          <p:cNvPr id="37891" name="Chart 4"/>
          <p:cNvGraphicFramePr>
            <a:graphicFrameLocks/>
          </p:cNvGraphicFramePr>
          <p:nvPr/>
        </p:nvGraphicFramePr>
        <p:xfrm>
          <a:off x="1858963" y="890589"/>
          <a:ext cx="4629150" cy="3044825"/>
        </p:xfrm>
        <a:graphic>
          <a:graphicData uri="http://schemas.openxmlformats.org/presentationml/2006/ole">
            <mc:AlternateContent xmlns:mc="http://schemas.openxmlformats.org/markup-compatibility/2006">
              <mc:Choice xmlns:v="urn:schemas-microsoft-com:vml" Requires="v">
                <p:oleObj spid="_x0000_s5150" r:id="rId5" imgW="4627265" imgH="3048264" progId="Excel.Chart.8">
                  <p:embed/>
                </p:oleObj>
              </mc:Choice>
              <mc:Fallback>
                <p:oleObj r:id="rId5" imgW="4627265" imgH="3048264" progId="Excel.Chart.8">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58963" y="890589"/>
                        <a:ext cx="4629150" cy="304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892" name="Chart 5"/>
          <p:cNvGraphicFramePr>
            <a:graphicFrameLocks/>
          </p:cNvGraphicFramePr>
          <p:nvPr/>
        </p:nvGraphicFramePr>
        <p:xfrm>
          <a:off x="6451600" y="890588"/>
          <a:ext cx="3798888" cy="3302000"/>
        </p:xfrm>
        <a:graphic>
          <a:graphicData uri="http://schemas.openxmlformats.org/presentationml/2006/ole">
            <mc:AlternateContent xmlns:mc="http://schemas.openxmlformats.org/markup-compatibility/2006">
              <mc:Choice xmlns:v="urn:schemas-microsoft-com:vml" Requires="v">
                <p:oleObj spid="_x0000_s5151" r:id="rId8" imgW="3798137" imgH="3304318" progId="Excel.Chart.8">
                  <p:embed/>
                </p:oleObj>
              </mc:Choice>
              <mc:Fallback>
                <p:oleObj r:id="rId8" imgW="3798137" imgH="3304318" progId="Excel.Chart.8">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451600" y="890588"/>
                        <a:ext cx="3798888"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893" name="Chart 4"/>
          <p:cNvGraphicFramePr>
            <a:graphicFrameLocks/>
          </p:cNvGraphicFramePr>
          <p:nvPr/>
        </p:nvGraphicFramePr>
        <p:xfrm>
          <a:off x="2152651" y="3771900"/>
          <a:ext cx="3927475" cy="2660650"/>
        </p:xfrm>
        <a:graphic>
          <a:graphicData uri="http://schemas.openxmlformats.org/presentationml/2006/ole">
            <mc:AlternateContent xmlns:mc="http://schemas.openxmlformats.org/markup-compatibility/2006">
              <mc:Choice xmlns:v="urn:schemas-microsoft-com:vml" Requires="v">
                <p:oleObj spid="_x0000_s5152" r:id="rId11" imgW="3926164" imgH="2658086" progId="Excel.Chart.8">
                  <p:embed/>
                </p:oleObj>
              </mc:Choice>
              <mc:Fallback>
                <p:oleObj r:id="rId11" imgW="3926164" imgH="2658086" progId="Excel.Chart.8">
                  <p:embed/>
                  <p:pic>
                    <p:nvPicPr>
                      <p:cNvPr id="0" name=""/>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52651" y="3771900"/>
                        <a:ext cx="3927475"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894" name="Chart 5"/>
          <p:cNvGraphicFramePr>
            <a:graphicFrameLocks/>
          </p:cNvGraphicFramePr>
          <p:nvPr/>
        </p:nvGraphicFramePr>
        <p:xfrm>
          <a:off x="6400800" y="3771900"/>
          <a:ext cx="3976688" cy="2921000"/>
        </p:xfrm>
        <a:graphic>
          <a:graphicData uri="http://schemas.openxmlformats.org/presentationml/2006/ole">
            <mc:AlternateContent xmlns:mc="http://schemas.openxmlformats.org/markup-compatibility/2006">
              <mc:Choice xmlns:v="urn:schemas-microsoft-com:vml" Requires="v">
                <p:oleObj spid="_x0000_s5153" r:id="rId14" imgW="3974936" imgH="2920237" progId="Excel.Chart.8">
                  <p:embed/>
                </p:oleObj>
              </mc:Choice>
              <mc:Fallback>
                <p:oleObj r:id="rId14" imgW="3974936" imgH="2920237" progId="Excel.Chart.8">
                  <p:embed/>
                  <p:pic>
                    <p:nvPicPr>
                      <p:cNvPr id="0" name=""/>
                      <p:cNvPicPr>
                        <a:picLocks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00800" y="3771900"/>
                        <a:ext cx="3976688" cy="292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11150194"/>
      </p:ext>
    </p:extLst>
  </p:cSld>
  <p:clrMapOvr>
    <a:masterClrMapping/>
  </p:clrMapOvr>
  <p:transition spd="slow">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Placeholder 3"/>
          <p:cNvSpPr>
            <a:spLocks noGrp="1"/>
          </p:cNvSpPr>
          <p:nvPr>
            <p:ph type="body" sz="quarter" idx="10"/>
          </p:nvPr>
        </p:nvSpPr>
        <p:spPr bwMode="auto">
          <a:xfrm>
            <a:off x="1992314" y="461964"/>
            <a:ext cx="8207375" cy="7191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algn="ctr"/>
            <a:r>
              <a:rPr lang="en-US" altLang="en-US">
                <a:ea typeface="MS PGothic" charset="-128"/>
              </a:rPr>
              <a:t>Year One Monitoring Graph</a:t>
            </a:r>
          </a:p>
        </p:txBody>
      </p:sp>
      <p:sp>
        <p:nvSpPr>
          <p:cNvPr id="38915" name="Rectangle 11"/>
          <p:cNvSpPr>
            <a:spLocks noChangeArrowheads="1"/>
          </p:cNvSpPr>
          <p:nvPr/>
        </p:nvSpPr>
        <p:spPr bwMode="auto">
          <a:xfrm>
            <a:off x="1992314" y="1477319"/>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Calibri" charset="0"/>
                <a:ea typeface="MS PGothic" charset="-128"/>
              </a:defRPr>
            </a:lvl1pPr>
            <a:lvl2pPr marL="742950" indent="-285750" eaLnBrk="0" hangingPunct="0">
              <a:defRPr sz="2400">
                <a:solidFill>
                  <a:schemeClr val="tx1"/>
                </a:solidFill>
                <a:latin typeface="Calibri" charset="0"/>
                <a:ea typeface="MS PGothic" charset="-128"/>
              </a:defRPr>
            </a:lvl2pPr>
            <a:lvl3pPr marL="1143000" indent="-228600" eaLnBrk="0" hangingPunct="0">
              <a:defRPr sz="2400">
                <a:solidFill>
                  <a:schemeClr val="tx1"/>
                </a:solidFill>
                <a:latin typeface="Calibri" charset="0"/>
                <a:ea typeface="MS PGothic" charset="-128"/>
              </a:defRPr>
            </a:lvl3pPr>
            <a:lvl4pPr marL="1600200" indent="-228600" eaLnBrk="0" hangingPunct="0">
              <a:defRPr sz="2400">
                <a:solidFill>
                  <a:schemeClr val="tx1"/>
                </a:solidFill>
                <a:latin typeface="Calibri" charset="0"/>
                <a:ea typeface="MS PGothic" charset="-128"/>
              </a:defRPr>
            </a:lvl4pPr>
            <a:lvl5pPr marL="2057400" indent="-228600" eaLnBrk="0" hangingPunct="0">
              <a:defRPr sz="2400">
                <a:solidFill>
                  <a:schemeClr val="tx1"/>
                </a:solidFill>
                <a:latin typeface="Calibri" charset="0"/>
                <a:ea typeface="MS PGothic" charset="-128"/>
              </a:defRPr>
            </a:lvl5pPr>
            <a:lvl6pPr marL="2514600" indent="-228600" eaLnBrk="0" fontAlgn="base" hangingPunct="0">
              <a:spcBef>
                <a:spcPct val="0"/>
              </a:spcBef>
              <a:spcAft>
                <a:spcPct val="0"/>
              </a:spcAft>
              <a:defRPr sz="2400">
                <a:solidFill>
                  <a:schemeClr val="tx1"/>
                </a:solidFill>
                <a:latin typeface="Calibri" charset="0"/>
                <a:ea typeface="MS PGothic" charset="-128"/>
              </a:defRPr>
            </a:lvl6pPr>
            <a:lvl7pPr marL="2971800" indent="-228600" eaLnBrk="0" fontAlgn="base" hangingPunct="0">
              <a:spcBef>
                <a:spcPct val="0"/>
              </a:spcBef>
              <a:spcAft>
                <a:spcPct val="0"/>
              </a:spcAft>
              <a:defRPr sz="2400">
                <a:solidFill>
                  <a:schemeClr val="tx1"/>
                </a:solidFill>
                <a:latin typeface="Calibri" charset="0"/>
                <a:ea typeface="MS PGothic" charset="-128"/>
              </a:defRPr>
            </a:lvl7pPr>
            <a:lvl8pPr marL="3429000" indent="-228600" eaLnBrk="0" fontAlgn="base" hangingPunct="0">
              <a:spcBef>
                <a:spcPct val="0"/>
              </a:spcBef>
              <a:spcAft>
                <a:spcPct val="0"/>
              </a:spcAft>
              <a:defRPr sz="2400">
                <a:solidFill>
                  <a:schemeClr val="tx1"/>
                </a:solidFill>
                <a:latin typeface="Calibri" charset="0"/>
                <a:ea typeface="MS PGothic" charset="-128"/>
              </a:defRPr>
            </a:lvl8pPr>
            <a:lvl9pPr marL="3886200" indent="-228600" eaLnBrk="0" fontAlgn="base" hangingPunct="0">
              <a:spcBef>
                <a:spcPct val="0"/>
              </a:spcBef>
              <a:spcAft>
                <a:spcPct val="0"/>
              </a:spcAft>
              <a:defRPr sz="2400">
                <a:solidFill>
                  <a:schemeClr val="tx1"/>
                </a:solidFill>
                <a:latin typeface="Calibri" charset="0"/>
                <a:ea typeface="MS PGothic" charset="-128"/>
              </a:defRPr>
            </a:lvl9pPr>
          </a:lstStyle>
          <a:p>
            <a:pPr eaLnBrk="1" hangingPunct="1"/>
            <a:endParaRPr lang="en-AU" altLang="en-US"/>
          </a:p>
        </p:txBody>
      </p:sp>
      <p:graphicFrame>
        <p:nvGraphicFramePr>
          <p:cNvPr id="2" name="Table 1"/>
          <p:cNvGraphicFramePr>
            <a:graphicFrameLocks noGrp="1"/>
          </p:cNvGraphicFramePr>
          <p:nvPr/>
        </p:nvGraphicFramePr>
        <p:xfrm>
          <a:off x="1854511" y="1079795"/>
          <a:ext cx="8345182" cy="5495366"/>
        </p:xfrm>
        <a:graphic>
          <a:graphicData uri="http://schemas.openxmlformats.org/drawingml/2006/table">
            <a:tbl>
              <a:tblPr firstRow="1" firstCol="1" bandRow="1"/>
              <a:tblGrid>
                <a:gridCol w="1158844"/>
                <a:gridCol w="232976"/>
                <a:gridCol w="235167"/>
                <a:gridCol w="235715"/>
                <a:gridCol w="85860"/>
                <a:gridCol w="85860"/>
                <a:gridCol w="236264"/>
                <a:gridCol w="236812"/>
                <a:gridCol w="238457"/>
                <a:gridCol w="236812"/>
                <a:gridCol w="236264"/>
                <a:gridCol w="236264"/>
                <a:gridCol w="236812"/>
                <a:gridCol w="236264"/>
                <a:gridCol w="238457"/>
                <a:gridCol w="236812"/>
                <a:gridCol w="236264"/>
                <a:gridCol w="236812"/>
                <a:gridCol w="236264"/>
                <a:gridCol w="85860"/>
                <a:gridCol w="85860"/>
                <a:gridCol w="236812"/>
                <a:gridCol w="85860"/>
                <a:gridCol w="85860"/>
                <a:gridCol w="236264"/>
                <a:gridCol w="236812"/>
                <a:gridCol w="85860"/>
                <a:gridCol w="85860"/>
                <a:gridCol w="236812"/>
                <a:gridCol w="236264"/>
                <a:gridCol w="85860"/>
                <a:gridCol w="85860"/>
                <a:gridCol w="236812"/>
                <a:gridCol w="236264"/>
                <a:gridCol w="236264"/>
                <a:gridCol w="85860"/>
                <a:gridCol w="85860"/>
                <a:gridCol w="236264"/>
                <a:gridCol w="245034"/>
              </a:tblGrid>
              <a:tr h="116360">
                <a:tc gridSpan="39">
                  <a:txBody>
                    <a:bodyPr/>
                    <a:lstStyle/>
                    <a:p>
                      <a:pPr marL="71755" marR="71755" algn="ctr">
                        <a:lnSpc>
                          <a:spcPct val="115000"/>
                        </a:lnSpc>
                        <a:spcAft>
                          <a:spcPts val="0"/>
                        </a:spcAft>
                      </a:pPr>
                      <a:r>
                        <a:rPr lang="en-AU" sz="800" b="1" dirty="0">
                          <a:effectLst/>
                          <a:latin typeface="Calibri"/>
                          <a:ea typeface="Calibri"/>
                          <a:cs typeface="Times New Roman"/>
                        </a:rPr>
                        <a:t>Instructional Reading Level  </a:t>
                      </a:r>
                      <a:endParaRPr lang="en-AU" sz="800"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c hMerge="1">
                  <a:txBody>
                    <a:bodyPr/>
                    <a:lstStyle/>
                    <a:p>
                      <a:endParaRPr lang="en-AU"/>
                    </a:p>
                  </a:txBody>
                  <a:tcPr/>
                </a:tc>
              </a:tr>
              <a:tr h="149941">
                <a:tc gridSpan="3">
                  <a:txBody>
                    <a:bodyPr/>
                    <a:lstStyle/>
                    <a:p>
                      <a:pPr marL="71755" marR="71755" algn="ctr">
                        <a:lnSpc>
                          <a:spcPct val="115000"/>
                        </a:lnSpc>
                        <a:spcAft>
                          <a:spcPts val="0"/>
                        </a:spcAft>
                      </a:pPr>
                      <a:r>
                        <a:rPr lang="en-AU" sz="800" b="1">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gridSpan="2">
                  <a:txBody>
                    <a:bodyPr/>
                    <a:lstStyle/>
                    <a:p>
                      <a:pPr marR="71755" algn="l">
                        <a:lnSpc>
                          <a:spcPct val="115000"/>
                        </a:lnSpc>
                        <a:spcAft>
                          <a:spcPts val="0"/>
                        </a:spcAft>
                      </a:pPr>
                      <a:r>
                        <a:rPr lang="en-AU" sz="500" b="1">
                          <a:effectLst/>
                          <a:latin typeface="Calibri"/>
                          <a:ea typeface="Calibri"/>
                          <a:cs typeface="Times New Roman"/>
                        </a:rPr>
                        <a:t>Magenta</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gridSpan="4">
                  <a:txBody>
                    <a:bodyPr/>
                    <a:lstStyle/>
                    <a:p>
                      <a:pPr marL="264795" marR="71755" algn="l">
                        <a:lnSpc>
                          <a:spcPct val="115000"/>
                        </a:lnSpc>
                        <a:spcAft>
                          <a:spcPts val="0"/>
                        </a:spcAft>
                      </a:pPr>
                      <a:r>
                        <a:rPr lang="en-AU" sz="500" b="1">
                          <a:effectLst/>
                          <a:latin typeface="Calibri"/>
                          <a:ea typeface="Calibri"/>
                          <a:cs typeface="Times New Roman"/>
                        </a:rPr>
                        <a:t>Red</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hMerge="1">
                  <a:txBody>
                    <a:bodyPr/>
                    <a:lstStyle/>
                    <a:p>
                      <a:endParaRPr lang="en-AU"/>
                    </a:p>
                  </a:txBody>
                  <a:tcPr/>
                </a:tc>
                <a:tc gridSpan="3">
                  <a:txBody>
                    <a:bodyPr/>
                    <a:lstStyle/>
                    <a:p>
                      <a:pPr marL="71755" marR="71755" algn="ctr">
                        <a:lnSpc>
                          <a:spcPct val="115000"/>
                        </a:lnSpc>
                        <a:spcAft>
                          <a:spcPts val="0"/>
                        </a:spcAft>
                      </a:pPr>
                      <a:r>
                        <a:rPr lang="en-AU" sz="500" b="1">
                          <a:effectLst/>
                          <a:latin typeface="Calibri"/>
                          <a:ea typeface="Calibri"/>
                          <a:cs typeface="Times New Roman"/>
                        </a:rPr>
                        <a:t>Yellow</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gridSpan="3">
                  <a:txBody>
                    <a:bodyPr/>
                    <a:lstStyle/>
                    <a:p>
                      <a:pPr marL="317500" marR="71755" algn="ctr">
                        <a:lnSpc>
                          <a:spcPct val="115000"/>
                        </a:lnSpc>
                        <a:spcAft>
                          <a:spcPts val="0"/>
                        </a:spcAft>
                      </a:pPr>
                      <a:r>
                        <a:rPr lang="en-AU" sz="500" b="1">
                          <a:effectLst/>
                          <a:latin typeface="Calibri"/>
                          <a:ea typeface="Calibri"/>
                          <a:cs typeface="Times New Roman"/>
                        </a:rPr>
                        <a:t>Blue</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gridSpan="3">
                  <a:txBody>
                    <a:bodyPr/>
                    <a:lstStyle/>
                    <a:p>
                      <a:pPr marL="71755" marR="71755" algn="ctr">
                        <a:lnSpc>
                          <a:spcPct val="115000"/>
                        </a:lnSpc>
                        <a:spcAft>
                          <a:spcPts val="0"/>
                        </a:spcAft>
                      </a:pPr>
                      <a:r>
                        <a:rPr lang="en-AU" sz="500" b="1">
                          <a:effectLst/>
                          <a:latin typeface="Calibri"/>
                          <a:ea typeface="Calibri"/>
                          <a:cs typeface="Times New Roman"/>
                        </a:rPr>
                        <a:t>Green</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gridSpan="2">
                  <a:txBody>
                    <a:bodyPr/>
                    <a:lstStyle/>
                    <a:p>
                      <a:pPr marR="71755" algn="ctr">
                        <a:lnSpc>
                          <a:spcPct val="115000"/>
                        </a:lnSpc>
                        <a:spcAft>
                          <a:spcPts val="0"/>
                        </a:spcAft>
                      </a:pPr>
                      <a:r>
                        <a:rPr lang="en-AU" sz="500" b="1">
                          <a:effectLst/>
                          <a:latin typeface="Calibri"/>
                          <a:ea typeface="Calibri"/>
                          <a:cs typeface="Times New Roman"/>
                        </a:rPr>
                        <a:t>Orange</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gridSpan="3">
                  <a:txBody>
                    <a:bodyPr/>
                    <a:lstStyle/>
                    <a:p>
                      <a:pPr marR="71755" algn="ctr">
                        <a:lnSpc>
                          <a:spcPct val="115000"/>
                        </a:lnSpc>
                        <a:spcAft>
                          <a:spcPts val="0"/>
                        </a:spcAft>
                      </a:pPr>
                      <a:r>
                        <a:rPr lang="en-AU" sz="400" b="1">
                          <a:effectLst/>
                          <a:latin typeface="Calibri"/>
                          <a:ea typeface="Calibri"/>
                          <a:cs typeface="Times New Roman"/>
                        </a:rPr>
                        <a:t>Turquoise</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gridSpan="4">
                  <a:txBody>
                    <a:bodyPr/>
                    <a:lstStyle/>
                    <a:p>
                      <a:pPr marR="71755" algn="ctr">
                        <a:lnSpc>
                          <a:spcPct val="115000"/>
                        </a:lnSpc>
                        <a:spcAft>
                          <a:spcPts val="0"/>
                        </a:spcAft>
                      </a:pPr>
                      <a:r>
                        <a:rPr lang="en-AU" sz="500" b="1">
                          <a:effectLst/>
                          <a:latin typeface="Calibri"/>
                          <a:ea typeface="Calibri"/>
                          <a:cs typeface="Times New Roman"/>
                        </a:rPr>
                        <a:t>Purple</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hMerge="1">
                  <a:txBody>
                    <a:bodyPr/>
                    <a:lstStyle/>
                    <a:p>
                      <a:endParaRPr lang="en-AU"/>
                    </a:p>
                  </a:txBody>
                  <a:tcPr/>
                </a:tc>
                <a:tc gridSpan="2">
                  <a:txBody>
                    <a:bodyPr/>
                    <a:lstStyle/>
                    <a:p>
                      <a:pPr marR="71755" algn="ctr">
                        <a:lnSpc>
                          <a:spcPct val="115000"/>
                        </a:lnSpc>
                        <a:spcAft>
                          <a:spcPts val="0"/>
                        </a:spcAft>
                      </a:pPr>
                      <a:r>
                        <a:rPr lang="en-AU" sz="500" b="1">
                          <a:effectLst/>
                          <a:latin typeface="Calibri"/>
                          <a:ea typeface="Calibri"/>
                          <a:cs typeface="Times New Roman"/>
                        </a:rPr>
                        <a:t>Gold</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gridSpan="2">
                  <a:txBody>
                    <a:bodyPr/>
                    <a:lstStyle/>
                    <a:p>
                      <a:pPr marR="71755" algn="ctr">
                        <a:lnSpc>
                          <a:spcPct val="115000"/>
                        </a:lnSpc>
                        <a:spcAft>
                          <a:spcPts val="0"/>
                        </a:spcAft>
                      </a:pPr>
                      <a:r>
                        <a:rPr lang="en-AU" sz="500" b="1">
                          <a:effectLst/>
                          <a:latin typeface="Calibri"/>
                          <a:ea typeface="Calibri"/>
                          <a:cs typeface="Times New Roman"/>
                        </a:rPr>
                        <a:t>Silver</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gridSpan="3">
                  <a:txBody>
                    <a:bodyPr/>
                    <a:lstStyle/>
                    <a:p>
                      <a:pPr marR="71755" algn="ctr">
                        <a:lnSpc>
                          <a:spcPct val="115000"/>
                        </a:lnSpc>
                        <a:spcAft>
                          <a:spcPts val="0"/>
                        </a:spcAft>
                      </a:pPr>
                      <a:r>
                        <a:rPr lang="en-AU" sz="500" b="1">
                          <a:effectLst/>
                          <a:latin typeface="Calibri"/>
                          <a:ea typeface="Calibri"/>
                          <a:cs typeface="Times New Roman"/>
                        </a:rPr>
                        <a:t>Emerald</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c gridSpan="2">
                  <a:txBody>
                    <a:bodyPr/>
                    <a:lstStyle/>
                    <a:p>
                      <a:pPr marR="71755" algn="ctr">
                        <a:lnSpc>
                          <a:spcPct val="115000"/>
                        </a:lnSpc>
                        <a:spcAft>
                          <a:spcPts val="0"/>
                        </a:spcAft>
                      </a:pPr>
                      <a:r>
                        <a:rPr lang="en-AU" sz="500" b="1">
                          <a:effectLst/>
                          <a:latin typeface="Calibri"/>
                          <a:ea typeface="Calibri"/>
                          <a:cs typeface="Times New Roman"/>
                        </a:rPr>
                        <a:t>Ruby</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gridSpan="3">
                  <a:txBody>
                    <a:bodyPr/>
                    <a:lstStyle/>
                    <a:p>
                      <a:pPr marR="71755" algn="ctr">
                        <a:lnSpc>
                          <a:spcPct val="115000"/>
                        </a:lnSpc>
                        <a:spcAft>
                          <a:spcPts val="0"/>
                        </a:spcAft>
                      </a:pPr>
                      <a:r>
                        <a:rPr lang="en-AU" sz="500" b="1">
                          <a:effectLst/>
                          <a:latin typeface="Calibri"/>
                          <a:ea typeface="Calibri"/>
                          <a:cs typeface="Times New Roman"/>
                        </a:rPr>
                        <a:t>Saphire</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AU"/>
                    </a:p>
                  </a:txBody>
                  <a:tcPr/>
                </a:tc>
                <a:tc hMerge="1">
                  <a:txBody>
                    <a:bodyPr/>
                    <a:lstStyle/>
                    <a:p>
                      <a:endParaRPr lang="en-AU"/>
                    </a:p>
                  </a:txBody>
                  <a:tcPr/>
                </a:tc>
              </a:tr>
              <a:tr h="149936">
                <a:tc>
                  <a:txBody>
                    <a:bodyPr/>
                    <a:lstStyle/>
                    <a:p>
                      <a:pPr algn="l">
                        <a:lnSpc>
                          <a:spcPct val="115000"/>
                        </a:lnSpc>
                        <a:spcAft>
                          <a:spcPts val="0"/>
                        </a:spcAft>
                      </a:pPr>
                      <a:r>
                        <a:rPr lang="en-AU" sz="800" b="1">
                          <a:effectLst/>
                          <a:latin typeface="Calibri"/>
                          <a:ea typeface="Calibri"/>
                          <a:cs typeface="Times New Roman"/>
                        </a:rPr>
                        <a:t>Student Names</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en-AU" sz="800" b="1">
                          <a:effectLst/>
                          <a:latin typeface="Calibri"/>
                          <a:ea typeface="Calibri"/>
                          <a:cs typeface="Times New Roman"/>
                        </a:rPr>
                        <a:t>RR</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en-AU" sz="800" b="1">
                          <a:effectLst/>
                          <a:latin typeface="Calibri"/>
                          <a:ea typeface="Calibri"/>
                          <a:cs typeface="Times New Roman"/>
                        </a:rPr>
                        <a:t>SN</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en-AU" sz="800" b="1" dirty="0">
                          <a:effectLst/>
                          <a:latin typeface="Calibri"/>
                          <a:ea typeface="Calibri"/>
                          <a:cs typeface="Times New Roman"/>
                        </a:rPr>
                        <a:t>1</a:t>
                      </a:r>
                      <a:endParaRPr lang="en-AU" sz="800" dirty="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71755" marR="71755" algn="ctr">
                        <a:lnSpc>
                          <a:spcPct val="115000"/>
                        </a:lnSpc>
                        <a:spcAft>
                          <a:spcPts val="0"/>
                        </a:spcAft>
                      </a:pPr>
                      <a:r>
                        <a:rPr lang="en-AU" sz="800" b="1">
                          <a:effectLst/>
                          <a:latin typeface="Calibri"/>
                          <a:ea typeface="Calibri"/>
                          <a:cs typeface="Times New Roman"/>
                        </a:rPr>
                        <a:t>2</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marL="71755" marR="71755" algn="ctr">
                        <a:lnSpc>
                          <a:spcPct val="115000"/>
                        </a:lnSpc>
                        <a:spcAft>
                          <a:spcPts val="0"/>
                        </a:spcAft>
                      </a:pPr>
                      <a:r>
                        <a:rPr lang="en-AU" sz="800" b="1">
                          <a:effectLst/>
                          <a:latin typeface="Calibri"/>
                          <a:ea typeface="Calibri"/>
                          <a:cs typeface="Times New Roman"/>
                        </a:rPr>
                        <a:t>3</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4</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5</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6</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7</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8</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dirty="0">
                          <a:effectLst/>
                          <a:latin typeface="Calibri"/>
                          <a:ea typeface="Calibri"/>
                          <a:cs typeface="Times New Roman"/>
                        </a:rPr>
                        <a:t>9</a:t>
                      </a:r>
                      <a:endParaRPr lang="en-AU" sz="800" dirty="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10</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11</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dirty="0">
                          <a:effectLst/>
                          <a:latin typeface="Calibri"/>
                          <a:ea typeface="Calibri"/>
                          <a:cs typeface="Times New Roman"/>
                        </a:rPr>
                        <a:t>12</a:t>
                      </a:r>
                      <a:endParaRPr lang="en-AU" sz="800" dirty="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13</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14</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71755" marR="71755" algn="ctr">
                        <a:lnSpc>
                          <a:spcPct val="115000"/>
                        </a:lnSpc>
                        <a:spcAft>
                          <a:spcPts val="0"/>
                        </a:spcAft>
                      </a:pPr>
                      <a:r>
                        <a:rPr lang="en-AU" sz="800" b="1">
                          <a:effectLst/>
                          <a:latin typeface="Calibri"/>
                          <a:ea typeface="Calibri"/>
                          <a:cs typeface="Times New Roman"/>
                        </a:rPr>
                        <a:t>15</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71755" marR="71755" algn="ctr">
                        <a:lnSpc>
                          <a:spcPct val="115000"/>
                        </a:lnSpc>
                        <a:spcAft>
                          <a:spcPts val="0"/>
                        </a:spcAft>
                      </a:pPr>
                      <a:r>
                        <a:rPr lang="en-AU" sz="800" b="1">
                          <a:effectLst/>
                          <a:latin typeface="Calibri"/>
                          <a:ea typeface="Calibri"/>
                          <a:cs typeface="Times New Roman"/>
                        </a:rPr>
                        <a:t>16</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marL="71755" marR="71755" algn="ctr">
                        <a:lnSpc>
                          <a:spcPct val="115000"/>
                        </a:lnSpc>
                        <a:spcAft>
                          <a:spcPts val="0"/>
                        </a:spcAft>
                      </a:pPr>
                      <a:r>
                        <a:rPr lang="en-AU" sz="800" b="1">
                          <a:effectLst/>
                          <a:latin typeface="Calibri"/>
                          <a:ea typeface="Calibri"/>
                          <a:cs typeface="Times New Roman"/>
                        </a:rPr>
                        <a:t>17</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71755" marR="71755" algn="ctr">
                        <a:lnSpc>
                          <a:spcPct val="115000"/>
                        </a:lnSpc>
                        <a:spcAft>
                          <a:spcPts val="0"/>
                        </a:spcAft>
                      </a:pPr>
                      <a:r>
                        <a:rPr lang="en-AU" sz="800" b="1">
                          <a:effectLst/>
                          <a:latin typeface="Calibri"/>
                          <a:ea typeface="Calibri"/>
                          <a:cs typeface="Times New Roman"/>
                        </a:rPr>
                        <a:t>18</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marL="71755" marR="71755" algn="ctr">
                        <a:lnSpc>
                          <a:spcPct val="115000"/>
                        </a:lnSpc>
                        <a:spcAft>
                          <a:spcPts val="0"/>
                        </a:spcAft>
                      </a:pPr>
                      <a:r>
                        <a:rPr lang="en-AU" sz="800" b="1">
                          <a:effectLst/>
                          <a:latin typeface="Calibri"/>
                          <a:ea typeface="Calibri"/>
                          <a:cs typeface="Times New Roman"/>
                        </a:rPr>
                        <a:t>19</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71755" marR="71755" algn="ctr">
                        <a:lnSpc>
                          <a:spcPct val="115000"/>
                        </a:lnSpc>
                        <a:spcAft>
                          <a:spcPts val="0"/>
                        </a:spcAft>
                      </a:pPr>
                      <a:r>
                        <a:rPr lang="en-AU" sz="800" b="1">
                          <a:effectLst/>
                          <a:latin typeface="Calibri"/>
                          <a:ea typeface="Calibri"/>
                          <a:cs typeface="Times New Roman"/>
                        </a:rPr>
                        <a:t>20</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71755" marR="71755" algn="ctr">
                        <a:lnSpc>
                          <a:spcPct val="115000"/>
                        </a:lnSpc>
                        <a:spcAft>
                          <a:spcPts val="0"/>
                        </a:spcAft>
                      </a:pPr>
                      <a:r>
                        <a:rPr lang="en-AU" sz="800" b="1">
                          <a:effectLst/>
                          <a:latin typeface="Calibri"/>
                          <a:ea typeface="Calibri"/>
                          <a:cs typeface="Times New Roman"/>
                        </a:rPr>
                        <a:t>21</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marL="71755" marR="71755" algn="ctr">
                        <a:lnSpc>
                          <a:spcPct val="115000"/>
                        </a:lnSpc>
                        <a:spcAft>
                          <a:spcPts val="0"/>
                        </a:spcAft>
                      </a:pPr>
                      <a:r>
                        <a:rPr lang="en-AU" sz="800" b="1">
                          <a:effectLst/>
                          <a:latin typeface="Calibri"/>
                          <a:ea typeface="Calibri"/>
                          <a:cs typeface="Times New Roman"/>
                        </a:rPr>
                        <a:t>22</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71755" marR="71755" algn="ctr">
                        <a:lnSpc>
                          <a:spcPct val="115000"/>
                        </a:lnSpc>
                        <a:spcAft>
                          <a:spcPts val="0"/>
                        </a:spcAft>
                      </a:pPr>
                      <a:r>
                        <a:rPr lang="en-AU" sz="800" b="1">
                          <a:effectLst/>
                          <a:latin typeface="Calibri"/>
                          <a:ea typeface="Calibri"/>
                          <a:cs typeface="Times New Roman"/>
                        </a:rPr>
                        <a:t>23</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71755" marR="71755" algn="ctr">
                        <a:lnSpc>
                          <a:spcPct val="115000"/>
                        </a:lnSpc>
                        <a:spcAft>
                          <a:spcPts val="0"/>
                        </a:spcAft>
                      </a:pPr>
                      <a:r>
                        <a:rPr lang="en-AU" sz="800" b="1">
                          <a:effectLst/>
                          <a:latin typeface="Calibri"/>
                          <a:ea typeface="Calibri"/>
                          <a:cs typeface="Times New Roman"/>
                        </a:rPr>
                        <a:t>24</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marL="71755" marR="71755" algn="ctr">
                        <a:lnSpc>
                          <a:spcPct val="115000"/>
                        </a:lnSpc>
                        <a:spcAft>
                          <a:spcPts val="0"/>
                        </a:spcAft>
                      </a:pPr>
                      <a:r>
                        <a:rPr lang="en-AU" sz="800" b="1">
                          <a:effectLst/>
                          <a:latin typeface="Calibri"/>
                          <a:ea typeface="Calibri"/>
                          <a:cs typeface="Times New Roman"/>
                        </a:rPr>
                        <a:t>25</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71755" marR="71755" algn="ctr">
                        <a:lnSpc>
                          <a:spcPct val="115000"/>
                        </a:lnSpc>
                        <a:spcAft>
                          <a:spcPts val="0"/>
                        </a:spcAft>
                      </a:pPr>
                      <a:r>
                        <a:rPr lang="en-AU" sz="800" b="1">
                          <a:effectLst/>
                          <a:latin typeface="Calibri"/>
                          <a:ea typeface="Calibri"/>
                          <a:cs typeface="Times New Roman"/>
                        </a:rPr>
                        <a:t>26</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71755" marR="71755" algn="ctr">
                        <a:lnSpc>
                          <a:spcPct val="115000"/>
                        </a:lnSpc>
                        <a:spcAft>
                          <a:spcPts val="0"/>
                        </a:spcAft>
                      </a:pPr>
                      <a:r>
                        <a:rPr lang="en-AU" sz="800" b="1">
                          <a:effectLst/>
                          <a:latin typeface="Calibri"/>
                          <a:ea typeface="Calibri"/>
                          <a:cs typeface="Times New Roman"/>
                        </a:rPr>
                        <a:t>27</a:t>
                      </a:r>
                      <a:endParaRPr lang="en-AU" sz="80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marL="71755" marR="71755" algn="ctr">
                        <a:lnSpc>
                          <a:spcPct val="115000"/>
                        </a:lnSpc>
                        <a:spcAft>
                          <a:spcPts val="0"/>
                        </a:spcAft>
                      </a:pPr>
                      <a:r>
                        <a:rPr lang="en-AU" sz="800" b="1" dirty="0">
                          <a:effectLst/>
                          <a:latin typeface="Calibri"/>
                          <a:ea typeface="Calibri"/>
                          <a:cs typeface="Times New Roman"/>
                        </a:rPr>
                        <a:t>28</a:t>
                      </a:r>
                      <a:endParaRPr lang="en-AU" sz="800" dirty="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marL="71755" marR="71755" algn="ctr">
                        <a:lnSpc>
                          <a:spcPct val="115000"/>
                        </a:lnSpc>
                        <a:spcAft>
                          <a:spcPts val="0"/>
                        </a:spcAft>
                      </a:pPr>
                      <a:r>
                        <a:rPr lang="en-AU" sz="800" b="1" dirty="0">
                          <a:effectLst/>
                          <a:latin typeface="Calibri"/>
                          <a:ea typeface="Calibri"/>
                          <a:cs typeface="Times New Roman"/>
                        </a:rPr>
                        <a:t>29</a:t>
                      </a:r>
                      <a:endParaRPr lang="en-AU" sz="800" dirty="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marL="71755" marR="71755" algn="ctr">
                        <a:lnSpc>
                          <a:spcPct val="115000"/>
                        </a:lnSpc>
                        <a:spcAft>
                          <a:spcPts val="0"/>
                        </a:spcAft>
                      </a:pPr>
                      <a:r>
                        <a:rPr lang="en-AU" sz="800" b="1" dirty="0">
                          <a:effectLst/>
                          <a:latin typeface="Calibri"/>
                          <a:ea typeface="Calibri"/>
                          <a:cs typeface="Times New Roman"/>
                        </a:rPr>
                        <a:t>30+=</a:t>
                      </a:r>
                      <a:endParaRPr lang="en-AU" sz="800" dirty="0">
                        <a:effectLst/>
                        <a:latin typeface="Calibri"/>
                        <a:ea typeface="Calibri"/>
                        <a:cs typeface="Times New Roman"/>
                      </a:endParaRPr>
                    </a:p>
                  </a:txBody>
                  <a:tcPr marL="48112" marR="48112" marT="0" marB="0" vert="vert">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dirty="0">
                          <a:effectLst/>
                          <a:latin typeface="Calibri"/>
                          <a:ea typeface="Calibri"/>
                          <a:cs typeface="Times New Roman"/>
                        </a:rPr>
                        <a:t> </a:t>
                      </a:r>
                      <a:endParaRPr lang="en-AU" sz="800"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X</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74511">
                <a:tc>
                  <a:txBody>
                    <a:bodyPr/>
                    <a:lstStyle/>
                    <a:p>
                      <a:pPr algn="l">
                        <a:lnSpc>
                          <a:spcPct val="115000"/>
                        </a:lnSpc>
                        <a:spcAft>
                          <a:spcPts val="0"/>
                        </a:spcAft>
                      </a:pPr>
                      <a:endParaRPr lang="en-AU" sz="800"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smtClean="0">
                          <a:effectLst/>
                          <a:latin typeface="Calibri"/>
                          <a:ea typeface="Calibri"/>
                          <a:cs typeface="Times New Roman"/>
                        </a:rPr>
                        <a:t>X</a:t>
                      </a:r>
                      <a:endParaRPr lang="en-AU" sz="1000" b="1"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100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100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1050" b="1" dirty="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16360">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dirty="0">
                          <a:effectLst/>
                          <a:latin typeface="Calibri"/>
                          <a:ea typeface="Calibri"/>
                          <a:cs typeface="Times New Roman"/>
                        </a:rPr>
                        <a:t> </a:t>
                      </a:r>
                      <a:endParaRPr lang="en-AU" sz="800"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dirty="0">
                          <a:effectLst/>
                          <a:latin typeface="Calibri"/>
                          <a:ea typeface="Calibri"/>
                          <a:cs typeface="Times New Roman"/>
                        </a:rPr>
                        <a:t> </a:t>
                      </a:r>
                      <a:endParaRPr lang="en-AU" sz="800"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dirty="0">
                          <a:effectLst/>
                          <a:latin typeface="Calibri"/>
                          <a:ea typeface="Calibri"/>
                          <a:cs typeface="Times New Roman"/>
                        </a:rPr>
                        <a:t> </a:t>
                      </a:r>
                      <a:endParaRPr lang="en-AU" sz="800"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16360">
                <a:tc>
                  <a:txBody>
                    <a:bodyPr/>
                    <a:lstStyle/>
                    <a:p>
                      <a:pPr algn="l">
                        <a:lnSpc>
                          <a:spcPct val="115000"/>
                        </a:lnSpc>
                        <a:spcAft>
                          <a:spcPts val="0"/>
                        </a:spcAft>
                      </a:pPr>
                      <a:r>
                        <a:rPr lang="en-AU" sz="800" u="none" strike="noStrike">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16360">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dirty="0">
                          <a:effectLst/>
                          <a:latin typeface="Calibri"/>
                          <a:ea typeface="Calibri"/>
                          <a:cs typeface="Times New Roman"/>
                        </a:rPr>
                        <a:t> </a:t>
                      </a:r>
                      <a:endParaRPr lang="en-AU" sz="800"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16360">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16360">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16360">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r h="116360">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800">
                          <a:effectLst/>
                          <a:latin typeface="Calibri"/>
                          <a:ea typeface="Calibri"/>
                          <a:cs typeface="Times New Roman"/>
                        </a:rPr>
                        <a:t> </a:t>
                      </a: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gridSpan="2">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endParaRPr lang="en-AU"/>
                    </a:p>
                  </a:txBody>
                  <a:tcPr/>
                </a:tc>
                <a:tc>
                  <a:txBody>
                    <a:bodyPr/>
                    <a:lstStyle/>
                    <a:p>
                      <a:pPr algn="l">
                        <a:lnSpc>
                          <a:spcPct val="115000"/>
                        </a:lnSpc>
                        <a:spcAft>
                          <a:spcPts val="0"/>
                        </a:spcAft>
                      </a:pPr>
                      <a:r>
                        <a:rPr lang="en-AU" sz="600">
                          <a:effectLst/>
                          <a:latin typeface="Calibri"/>
                          <a:ea typeface="Calibri"/>
                          <a:cs typeface="Times New Roman"/>
                        </a:rPr>
                        <a:t> </a:t>
                      </a:r>
                      <a:endParaRPr lang="en-AU" sz="80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l">
                        <a:lnSpc>
                          <a:spcPct val="115000"/>
                        </a:lnSpc>
                        <a:spcAft>
                          <a:spcPts val="0"/>
                        </a:spcAft>
                      </a:pPr>
                      <a:r>
                        <a:rPr lang="en-AU" sz="600" dirty="0">
                          <a:effectLst/>
                          <a:latin typeface="Calibri"/>
                          <a:ea typeface="Calibri"/>
                          <a:cs typeface="Times New Roman"/>
                        </a:rPr>
                        <a:t> </a:t>
                      </a:r>
                      <a:endParaRPr lang="en-AU" sz="800" dirty="0">
                        <a:effectLst/>
                        <a:latin typeface="Calibri"/>
                        <a:ea typeface="Calibri"/>
                        <a:cs typeface="Times New Roman"/>
                      </a:endParaRPr>
                    </a:p>
                  </a:txBody>
                  <a:tcPr marL="48112" marR="481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pic>
        <p:nvPicPr>
          <p:cNvPr id="38917" name="Picture 1" descr="lll_stage1_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2313" y="371476"/>
            <a:ext cx="15541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8" name="Rectangle 6"/>
          <p:cNvSpPr>
            <a:spLocks noChangeArrowheads="1"/>
          </p:cNvSpPr>
          <p:nvPr/>
        </p:nvSpPr>
        <p:spPr bwMode="auto">
          <a:xfrm>
            <a:off x="2524126" y="1410644"/>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Calibri" charset="0"/>
                <a:ea typeface="MS PGothic" charset="-128"/>
              </a:defRPr>
            </a:lvl1pPr>
            <a:lvl2pPr marL="742950" indent="-285750" eaLnBrk="0" hangingPunct="0">
              <a:defRPr sz="2400">
                <a:solidFill>
                  <a:schemeClr val="tx1"/>
                </a:solidFill>
                <a:latin typeface="Calibri" charset="0"/>
                <a:ea typeface="MS PGothic" charset="-128"/>
              </a:defRPr>
            </a:lvl2pPr>
            <a:lvl3pPr marL="1143000" indent="-228600" eaLnBrk="0" hangingPunct="0">
              <a:defRPr sz="2400">
                <a:solidFill>
                  <a:schemeClr val="tx1"/>
                </a:solidFill>
                <a:latin typeface="Calibri" charset="0"/>
                <a:ea typeface="MS PGothic" charset="-128"/>
              </a:defRPr>
            </a:lvl3pPr>
            <a:lvl4pPr marL="1600200" indent="-228600" eaLnBrk="0" hangingPunct="0">
              <a:defRPr sz="2400">
                <a:solidFill>
                  <a:schemeClr val="tx1"/>
                </a:solidFill>
                <a:latin typeface="Calibri" charset="0"/>
                <a:ea typeface="MS PGothic" charset="-128"/>
              </a:defRPr>
            </a:lvl4pPr>
            <a:lvl5pPr marL="2057400" indent="-228600" eaLnBrk="0" hangingPunct="0">
              <a:defRPr sz="2400">
                <a:solidFill>
                  <a:schemeClr val="tx1"/>
                </a:solidFill>
                <a:latin typeface="Calibri" charset="0"/>
                <a:ea typeface="MS PGothic" charset="-128"/>
              </a:defRPr>
            </a:lvl5pPr>
            <a:lvl6pPr marL="2514600" indent="-228600" eaLnBrk="0" fontAlgn="base" hangingPunct="0">
              <a:spcBef>
                <a:spcPct val="0"/>
              </a:spcBef>
              <a:spcAft>
                <a:spcPct val="0"/>
              </a:spcAft>
              <a:defRPr sz="2400">
                <a:solidFill>
                  <a:schemeClr val="tx1"/>
                </a:solidFill>
                <a:latin typeface="Calibri" charset="0"/>
                <a:ea typeface="MS PGothic" charset="-128"/>
              </a:defRPr>
            </a:lvl6pPr>
            <a:lvl7pPr marL="2971800" indent="-228600" eaLnBrk="0" fontAlgn="base" hangingPunct="0">
              <a:spcBef>
                <a:spcPct val="0"/>
              </a:spcBef>
              <a:spcAft>
                <a:spcPct val="0"/>
              </a:spcAft>
              <a:defRPr sz="2400">
                <a:solidFill>
                  <a:schemeClr val="tx1"/>
                </a:solidFill>
                <a:latin typeface="Calibri" charset="0"/>
                <a:ea typeface="MS PGothic" charset="-128"/>
              </a:defRPr>
            </a:lvl7pPr>
            <a:lvl8pPr marL="3429000" indent="-228600" eaLnBrk="0" fontAlgn="base" hangingPunct="0">
              <a:spcBef>
                <a:spcPct val="0"/>
              </a:spcBef>
              <a:spcAft>
                <a:spcPct val="0"/>
              </a:spcAft>
              <a:defRPr sz="2400">
                <a:solidFill>
                  <a:schemeClr val="tx1"/>
                </a:solidFill>
                <a:latin typeface="Calibri" charset="0"/>
                <a:ea typeface="MS PGothic" charset="-128"/>
              </a:defRPr>
            </a:lvl8pPr>
            <a:lvl9pPr marL="3886200" indent="-228600" eaLnBrk="0" fontAlgn="base" hangingPunct="0">
              <a:spcBef>
                <a:spcPct val="0"/>
              </a:spcBef>
              <a:spcAft>
                <a:spcPct val="0"/>
              </a:spcAft>
              <a:defRPr sz="2400">
                <a:solidFill>
                  <a:schemeClr val="tx1"/>
                </a:solidFill>
                <a:latin typeface="Calibri" charset="0"/>
                <a:ea typeface="MS PGothic" charset="-128"/>
              </a:defRPr>
            </a:lvl9pPr>
          </a:lstStyle>
          <a:p>
            <a:pPr eaLnBrk="1" hangingPunct="1"/>
            <a:endParaRPr lang="en-AU" altLang="en-US"/>
          </a:p>
        </p:txBody>
      </p:sp>
    </p:spTree>
    <p:extLst>
      <p:ext uri="{BB962C8B-B14F-4D97-AF65-F5344CB8AC3E}">
        <p14:creationId xmlns:p14="http://schemas.microsoft.com/office/powerpoint/2010/main" val="1439767156"/>
      </p:ext>
    </p:extLst>
  </p:cSld>
  <p:clrMapOvr>
    <a:masterClrMapping/>
  </p:clrMapOvr>
  <p:transition spd="slow">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20"/>
            <a:ext cx="12192000" cy="6858000"/>
          </a:xfrm>
          <a:prstGeom prst="rect">
            <a:avLst/>
          </a:prstGeom>
        </p:spPr>
      </p:pic>
      <p:sp>
        <p:nvSpPr>
          <p:cNvPr id="6" name="TextBox 5"/>
          <p:cNvSpPr txBox="1"/>
          <p:nvPr/>
        </p:nvSpPr>
        <p:spPr>
          <a:xfrm>
            <a:off x="1349188" y="983966"/>
            <a:ext cx="9318812" cy="2308324"/>
          </a:xfrm>
          <a:prstGeom prst="rect">
            <a:avLst/>
          </a:prstGeom>
          <a:noFill/>
        </p:spPr>
        <p:txBody>
          <a:bodyPr wrap="square" rtlCol="0">
            <a:spAutoFit/>
          </a:bodyPr>
          <a:lstStyle/>
          <a:p>
            <a:pPr algn="ctr"/>
            <a:r>
              <a:rPr lang="en-US" sz="4800" dirty="0" smtClean="0"/>
              <a:t>Developing independence </a:t>
            </a:r>
            <a:r>
              <a:rPr lang="en-US" sz="4800" smtClean="0"/>
              <a:t>and confidence</a:t>
            </a:r>
          </a:p>
          <a:p>
            <a:pPr algn="ctr"/>
            <a:endParaRPr lang="en-US" sz="4800" dirty="0"/>
          </a:p>
        </p:txBody>
      </p:sp>
      <p:pic>
        <p:nvPicPr>
          <p:cNvPr id="5" name="Picture 4"/>
          <p:cNvPicPr>
            <a:picLocks noChangeAspect="1"/>
          </p:cNvPicPr>
          <p:nvPr/>
        </p:nvPicPr>
        <p:blipFill>
          <a:blip r:embed="rId3"/>
          <a:stretch>
            <a:fillRect/>
          </a:stretch>
        </p:blipFill>
        <p:spPr>
          <a:xfrm>
            <a:off x="708959" y="1795856"/>
            <a:ext cx="2496628" cy="1783306"/>
          </a:xfrm>
          <a:prstGeom prst="rect">
            <a:avLst/>
          </a:prstGeom>
        </p:spPr>
      </p:pic>
      <p:pic>
        <p:nvPicPr>
          <p:cNvPr id="7" name="Picture 6"/>
          <p:cNvPicPr>
            <a:picLocks noChangeAspect="1"/>
          </p:cNvPicPr>
          <p:nvPr/>
        </p:nvPicPr>
        <p:blipFill>
          <a:blip r:embed="rId4"/>
          <a:stretch>
            <a:fillRect/>
          </a:stretch>
        </p:blipFill>
        <p:spPr>
          <a:xfrm>
            <a:off x="689970" y="3951662"/>
            <a:ext cx="2534606" cy="1794159"/>
          </a:xfrm>
          <a:prstGeom prst="rect">
            <a:avLst/>
          </a:prstGeom>
        </p:spPr>
      </p:pic>
      <p:pic>
        <p:nvPicPr>
          <p:cNvPr id="8" name="Picture 7"/>
          <p:cNvPicPr>
            <a:picLocks noChangeAspect="1"/>
          </p:cNvPicPr>
          <p:nvPr/>
        </p:nvPicPr>
        <p:blipFill>
          <a:blip r:embed="rId5"/>
          <a:stretch>
            <a:fillRect/>
          </a:stretch>
        </p:blipFill>
        <p:spPr>
          <a:xfrm>
            <a:off x="4322941" y="2378360"/>
            <a:ext cx="3200400" cy="2540000"/>
          </a:xfrm>
          <a:prstGeom prst="rect">
            <a:avLst/>
          </a:prstGeom>
        </p:spPr>
      </p:pic>
      <p:pic>
        <p:nvPicPr>
          <p:cNvPr id="9" name="Picture 8"/>
          <p:cNvPicPr>
            <a:picLocks noChangeAspect="1"/>
          </p:cNvPicPr>
          <p:nvPr/>
        </p:nvPicPr>
        <p:blipFill rotWithShape="1">
          <a:blip r:embed="rId6"/>
          <a:srcRect l="50024" t="-196" r="-50045" b="1552"/>
          <a:stretch/>
        </p:blipFill>
        <p:spPr>
          <a:xfrm>
            <a:off x="8687502" y="1758360"/>
            <a:ext cx="2947450" cy="3868528"/>
          </a:xfrm>
          <a:prstGeom prst="rect">
            <a:avLst/>
          </a:prstGeom>
        </p:spPr>
      </p:pic>
    </p:spTree>
    <p:extLst>
      <p:ext uri="{BB962C8B-B14F-4D97-AF65-F5344CB8AC3E}">
        <p14:creationId xmlns:p14="http://schemas.microsoft.com/office/powerpoint/2010/main" val="533968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20"/>
            <a:ext cx="12192000" cy="6858000"/>
          </a:xfrm>
          <a:prstGeom prst="rect">
            <a:avLst/>
          </a:prstGeom>
        </p:spPr>
      </p:pic>
      <p:sp>
        <p:nvSpPr>
          <p:cNvPr id="5" name="Rectangle 4"/>
          <p:cNvSpPr/>
          <p:nvPr/>
        </p:nvSpPr>
        <p:spPr>
          <a:xfrm>
            <a:off x="174812" y="1140284"/>
            <a:ext cx="12017188" cy="4985980"/>
          </a:xfrm>
          <a:prstGeom prst="rect">
            <a:avLst/>
          </a:prstGeom>
        </p:spPr>
        <p:txBody>
          <a:bodyPr wrap="square">
            <a:spAutoFit/>
          </a:bodyPr>
          <a:lstStyle/>
          <a:p>
            <a:pPr>
              <a:spcAft>
                <a:spcPts val="0"/>
              </a:spcAft>
            </a:pPr>
            <a:r>
              <a:rPr lang="en-US" sz="2400" b="1" u="sng" dirty="0">
                <a:ea typeface="Cambria" charset="0"/>
                <a:cs typeface="Times New Roman" charset="0"/>
              </a:rPr>
              <a:t>Home Reading Tips</a:t>
            </a:r>
            <a:endParaRPr lang="en-US" sz="1600" dirty="0">
              <a:ea typeface="Cambria" charset="0"/>
              <a:cs typeface="Times New Roman" charset="0"/>
            </a:endParaRPr>
          </a:p>
          <a:p>
            <a:pPr marL="457200" indent="-457200">
              <a:buFont typeface="Wingdings" charset="2"/>
              <a:buChar char="ü"/>
            </a:pPr>
            <a:r>
              <a:rPr lang="en-US" sz="1600" dirty="0">
                <a:ea typeface="Cambria" charset="0"/>
                <a:cs typeface="Times New Roman" charset="0"/>
              </a:rPr>
              <a:t> </a:t>
            </a:r>
            <a:r>
              <a:rPr lang="en-US" sz="1600" dirty="0"/>
              <a:t>Should be a positive experience for both parent and child</a:t>
            </a:r>
          </a:p>
          <a:p>
            <a:pPr marL="457200" indent="-457200">
              <a:buFont typeface="Wingdings" charset="2"/>
              <a:buChar char="ü"/>
            </a:pPr>
            <a:r>
              <a:rPr lang="en-US" sz="1600" dirty="0"/>
              <a:t>Modelled reading by a parent /</a:t>
            </a:r>
            <a:r>
              <a:rPr lang="en-US" sz="1600" dirty="0" err="1"/>
              <a:t>carer</a:t>
            </a:r>
            <a:r>
              <a:rPr lang="en-US" sz="1600" dirty="0"/>
              <a:t> /older sibling</a:t>
            </a:r>
          </a:p>
          <a:p>
            <a:pPr>
              <a:spcAft>
                <a:spcPts val="0"/>
              </a:spcAft>
            </a:pPr>
            <a:endParaRPr lang="en-US" sz="1000" dirty="0">
              <a:ea typeface="Cambria" charset="0"/>
              <a:cs typeface="Times New Roman" charset="0"/>
            </a:endParaRPr>
          </a:p>
          <a:p>
            <a:pPr>
              <a:spcAft>
                <a:spcPts val="0"/>
              </a:spcAft>
            </a:pPr>
            <a:r>
              <a:rPr lang="en-US" b="1" i="1" u="sng" dirty="0">
                <a:ea typeface="Cambria" charset="0"/>
                <a:cs typeface="Times New Roman" charset="0"/>
              </a:rPr>
              <a:t>During reading:</a:t>
            </a:r>
            <a:endParaRPr lang="en-US" sz="1600" dirty="0">
              <a:ea typeface="Cambria" charset="0"/>
              <a:cs typeface="Times New Roman" charset="0"/>
            </a:endParaRPr>
          </a:p>
          <a:p>
            <a:pPr>
              <a:spcAft>
                <a:spcPts val="0"/>
              </a:spcAft>
            </a:pPr>
            <a:endParaRPr lang="en-US" sz="1600" dirty="0">
              <a:ea typeface="Cambria" charset="0"/>
              <a:cs typeface="Times New Roman" charset="0"/>
            </a:endParaRPr>
          </a:p>
          <a:p>
            <a:pPr marL="342900" lvl="0" indent="-342900">
              <a:spcAft>
                <a:spcPts val="0"/>
              </a:spcAft>
              <a:buFont typeface="Symbol" charset="2"/>
              <a:buChar char=""/>
            </a:pPr>
            <a:r>
              <a:rPr lang="en-US" dirty="0">
                <a:ea typeface="Times New Roman" charset="0"/>
                <a:cs typeface="Times New Roman" charset="0"/>
              </a:rPr>
              <a:t>Listen to your child read the story.</a:t>
            </a:r>
            <a:endParaRPr lang="en-US" sz="1600" dirty="0">
              <a:ea typeface="Times New Roman" charset="0"/>
              <a:cs typeface="Times New Roman" charset="0"/>
            </a:endParaRPr>
          </a:p>
          <a:p>
            <a:pPr marL="342900" lvl="0" indent="-342900">
              <a:spcAft>
                <a:spcPts val="0"/>
              </a:spcAft>
              <a:buFont typeface="Symbol" charset="2"/>
              <a:buChar char=""/>
            </a:pPr>
            <a:r>
              <a:rPr lang="en-US" dirty="0">
                <a:ea typeface="Times New Roman" charset="0"/>
                <a:cs typeface="Times New Roman" charset="0"/>
              </a:rPr>
              <a:t>Let him/her hold the book and turn the pages.</a:t>
            </a:r>
            <a:endParaRPr lang="en-US" sz="1600" dirty="0">
              <a:ea typeface="Times New Roman" charset="0"/>
              <a:cs typeface="Times New Roman" charset="0"/>
            </a:endParaRPr>
          </a:p>
          <a:p>
            <a:pPr marL="342900" lvl="0" indent="-342900">
              <a:spcAft>
                <a:spcPts val="0"/>
              </a:spcAft>
              <a:buFont typeface="Symbol" charset="2"/>
              <a:buChar char=""/>
            </a:pPr>
            <a:r>
              <a:rPr lang="en-US" dirty="0">
                <a:ea typeface="Times New Roman" charset="0"/>
                <a:cs typeface="Times New Roman" charset="0"/>
              </a:rPr>
              <a:t>If they read correctly, praise them as they turn each page. Try and be specific with your praise.</a:t>
            </a:r>
            <a:endParaRPr lang="en-US" sz="1600" dirty="0">
              <a:ea typeface="Times New Roman" charset="0"/>
              <a:cs typeface="Times New Roman" charset="0"/>
            </a:endParaRPr>
          </a:p>
          <a:p>
            <a:pPr>
              <a:spcAft>
                <a:spcPts val="0"/>
              </a:spcAft>
            </a:pPr>
            <a:endParaRPr lang="en-US" sz="1200" dirty="0" smtClean="0">
              <a:ea typeface="Cambria" charset="0"/>
              <a:cs typeface="Times New Roman" charset="0"/>
            </a:endParaRPr>
          </a:p>
          <a:p>
            <a:pPr>
              <a:spcAft>
                <a:spcPts val="0"/>
              </a:spcAft>
            </a:pPr>
            <a:r>
              <a:rPr lang="en-US" dirty="0" err="1" smtClean="0">
                <a:ea typeface="Cambria" charset="0"/>
                <a:cs typeface="Times New Roman" charset="0"/>
              </a:rPr>
              <a:t>Eg</a:t>
            </a:r>
            <a:r>
              <a:rPr lang="en-US" dirty="0">
                <a:ea typeface="Cambria" charset="0"/>
                <a:cs typeface="Times New Roman" charset="0"/>
              </a:rPr>
              <a:t>. 	Great job! You corrected that all by yourself.</a:t>
            </a:r>
            <a:endParaRPr lang="en-US" sz="1600" dirty="0">
              <a:ea typeface="Cambria" charset="0"/>
              <a:cs typeface="Times New Roman" charset="0"/>
            </a:endParaRPr>
          </a:p>
          <a:p>
            <a:pPr>
              <a:spcAft>
                <a:spcPts val="0"/>
              </a:spcAft>
            </a:pPr>
            <a:r>
              <a:rPr lang="en-US" dirty="0">
                <a:ea typeface="Cambria" charset="0"/>
                <a:cs typeface="Times New Roman" charset="0"/>
              </a:rPr>
              <a:t>	Good job! That didn’t make sense and you corrected it.</a:t>
            </a:r>
            <a:endParaRPr lang="en-US" sz="1600" dirty="0">
              <a:ea typeface="Cambria" charset="0"/>
              <a:cs typeface="Times New Roman" charset="0"/>
            </a:endParaRPr>
          </a:p>
          <a:p>
            <a:pPr>
              <a:spcAft>
                <a:spcPts val="0"/>
              </a:spcAft>
            </a:pPr>
            <a:r>
              <a:rPr lang="en-US" dirty="0">
                <a:ea typeface="Cambria" charset="0"/>
                <a:cs typeface="Times New Roman" charset="0"/>
              </a:rPr>
              <a:t>	You are trying to re-read the sentence. Terrific!</a:t>
            </a:r>
            <a:endParaRPr lang="en-US" sz="1600" dirty="0">
              <a:ea typeface="Cambria" charset="0"/>
              <a:cs typeface="Times New Roman" charset="0"/>
            </a:endParaRPr>
          </a:p>
          <a:p>
            <a:pPr>
              <a:spcAft>
                <a:spcPts val="0"/>
              </a:spcAft>
            </a:pPr>
            <a:r>
              <a:rPr lang="en-US" dirty="0">
                <a:ea typeface="Cambria" charset="0"/>
                <a:cs typeface="Times New Roman" charset="0"/>
              </a:rPr>
              <a:t>	Your reading sounds just like talking. Fantastic!</a:t>
            </a:r>
            <a:endParaRPr lang="en-US" sz="1600" dirty="0">
              <a:ea typeface="Cambria" charset="0"/>
              <a:cs typeface="Times New Roman" charset="0"/>
            </a:endParaRPr>
          </a:p>
          <a:p>
            <a:pPr>
              <a:spcAft>
                <a:spcPts val="0"/>
              </a:spcAft>
            </a:pPr>
            <a:r>
              <a:rPr lang="en-US" dirty="0">
                <a:ea typeface="Cambria" charset="0"/>
                <a:cs typeface="Times New Roman" charset="0"/>
              </a:rPr>
              <a:t>	Well done! You are reading with expression for the talking parts.</a:t>
            </a:r>
            <a:endParaRPr lang="en-US" sz="1600" dirty="0">
              <a:ea typeface="Cambria" charset="0"/>
              <a:cs typeface="Times New Roman" charset="0"/>
            </a:endParaRPr>
          </a:p>
          <a:p>
            <a:pPr>
              <a:spcAft>
                <a:spcPts val="0"/>
              </a:spcAft>
            </a:pPr>
            <a:endParaRPr lang="en-US" sz="1600" dirty="0">
              <a:ea typeface="Cambria" charset="0"/>
              <a:cs typeface="Times New Roman" charset="0"/>
            </a:endParaRPr>
          </a:p>
          <a:p>
            <a:pPr marL="342900" lvl="0" indent="-342900">
              <a:spcAft>
                <a:spcPts val="0"/>
              </a:spcAft>
              <a:buFont typeface="Symbol" charset="2"/>
              <a:buChar char=""/>
            </a:pPr>
            <a:r>
              <a:rPr lang="en-US" dirty="0">
                <a:ea typeface="Times New Roman" charset="0"/>
                <a:cs typeface="Times New Roman" charset="0"/>
              </a:rPr>
              <a:t>If your child makes an error or stops at a word give him/her 5 seconds to self correct. If they don’t self correct, point to the word and tell them to try that again, giving them 5 seconds to have a go before telling them the word.  </a:t>
            </a:r>
            <a:endParaRPr lang="en-US" sz="1600" dirty="0">
              <a:effectLst/>
              <a:ea typeface="Times New Roman" charset="0"/>
              <a:cs typeface="Times New Roman" charset="0"/>
            </a:endParaRPr>
          </a:p>
        </p:txBody>
      </p:sp>
    </p:spTree>
    <p:extLst>
      <p:ext uri="{BB962C8B-B14F-4D97-AF65-F5344CB8AC3E}">
        <p14:creationId xmlns:p14="http://schemas.microsoft.com/office/powerpoint/2010/main" val="5639713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1653954201"/>
              </p:ext>
            </p:extLst>
          </p:nvPr>
        </p:nvGraphicFramePr>
        <p:xfrm>
          <a:off x="416859" y="2401094"/>
          <a:ext cx="11577917" cy="3092979"/>
        </p:xfrm>
        <a:graphic>
          <a:graphicData uri="http://schemas.openxmlformats.org/drawingml/2006/table">
            <a:tbl>
              <a:tblPr firstRow="1" firstCol="1" bandRow="1" bandCol="1"/>
              <a:tblGrid>
                <a:gridCol w="3858563"/>
                <a:gridCol w="3859677"/>
                <a:gridCol w="3859677"/>
              </a:tblGrid>
              <a:tr h="411374">
                <a:tc>
                  <a:txBody>
                    <a:bodyPr/>
                    <a:lstStyle/>
                    <a:p>
                      <a:pPr algn="ctr">
                        <a:spcAft>
                          <a:spcPts val="0"/>
                        </a:spcAft>
                      </a:pPr>
                      <a:r>
                        <a:rPr lang="en-US" sz="1400" b="1" dirty="0">
                          <a:effectLst/>
                          <a:latin typeface="+mn-lt"/>
                          <a:ea typeface="Cambria" charset="0"/>
                          <a:cs typeface="Times New Roman" charset="0"/>
                        </a:rPr>
                        <a:t>When the reading doesn’t make sense…</a:t>
                      </a:r>
                      <a:endParaRPr lang="en-US" sz="1200" dirty="0">
                        <a:effectLst/>
                        <a:latin typeface="+mn-lt"/>
                        <a:ea typeface="Cambria"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400" b="1">
                          <a:effectLst/>
                          <a:latin typeface="+mn-lt"/>
                          <a:ea typeface="Cambria" charset="0"/>
                          <a:cs typeface="Times New Roman" charset="0"/>
                        </a:rPr>
                        <a:t>When the reading doesn’t sound right…</a:t>
                      </a:r>
                      <a:endParaRPr lang="en-US" sz="1200">
                        <a:effectLst/>
                        <a:latin typeface="+mn-lt"/>
                        <a:ea typeface="Cambria"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400" b="1">
                          <a:effectLst/>
                          <a:latin typeface="+mn-lt"/>
                          <a:ea typeface="Cambria" charset="0"/>
                          <a:cs typeface="Times New Roman" charset="0"/>
                        </a:rPr>
                        <a:t>Sounding out errors…</a:t>
                      </a:r>
                      <a:endParaRPr lang="en-US" sz="1200">
                        <a:effectLst/>
                        <a:latin typeface="+mn-lt"/>
                        <a:ea typeface="Cambria"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468245">
                <a:tc>
                  <a:txBody>
                    <a:bodyPr/>
                    <a:lstStyle/>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Look at the picture.</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Does that make sense?</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Read on and come back.</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Think about what you’ve read.</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Go back and read again.</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Does it sound right?</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Should you say it like that?</a:t>
                      </a:r>
                      <a:endParaRPr lang="en-US" sz="1200" dirty="0">
                        <a:effectLst/>
                        <a:latin typeface="+mn-lt"/>
                        <a:ea typeface="Cambria"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Does it look right?</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Look at the first sound.</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Say the sounds in order.</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 </a:t>
                      </a:r>
                      <a:endParaRPr lang="en-US" sz="1200" dirty="0">
                        <a:effectLst/>
                        <a:latin typeface="+mn-lt"/>
                        <a:ea typeface="Cambria" charset="0"/>
                        <a:cs typeface="Times New Roman" charset="0"/>
                      </a:endParaRPr>
                    </a:p>
                    <a:p>
                      <a:pPr>
                        <a:spcAft>
                          <a:spcPts val="0"/>
                        </a:spcAft>
                      </a:pPr>
                      <a:r>
                        <a:rPr lang="en-US" sz="1400" dirty="0">
                          <a:effectLst/>
                          <a:latin typeface="+mn-lt"/>
                          <a:ea typeface="Cambria" charset="0"/>
                          <a:cs typeface="Times New Roman" charset="0"/>
                        </a:rPr>
                        <a:t>Look for any parts of the word you know.</a:t>
                      </a:r>
                      <a:endParaRPr lang="en-US" sz="1200" dirty="0">
                        <a:effectLst/>
                        <a:latin typeface="+mn-lt"/>
                        <a:ea typeface="Cambria"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05687">
                <a:tc>
                  <a:txBody>
                    <a:bodyPr/>
                    <a:lstStyle/>
                    <a:p>
                      <a:pPr algn="ctr">
                        <a:spcAft>
                          <a:spcPts val="0"/>
                        </a:spcAft>
                      </a:pPr>
                      <a:r>
                        <a:rPr lang="en-US" sz="1400" dirty="0">
                          <a:effectLst/>
                          <a:latin typeface="+mn-lt"/>
                          <a:ea typeface="Cambria" charset="0"/>
                          <a:cs typeface="Times New Roman" charset="0"/>
                        </a:rPr>
                        <a:t>Now have a guess.</a:t>
                      </a:r>
                      <a:endParaRPr lang="en-US" sz="1200" dirty="0">
                        <a:effectLst/>
                        <a:latin typeface="+mn-lt"/>
                        <a:ea typeface="Cambria"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400">
                          <a:effectLst/>
                          <a:latin typeface="+mn-lt"/>
                          <a:ea typeface="Cambria" charset="0"/>
                          <a:cs typeface="Times New Roman" charset="0"/>
                        </a:rPr>
                        <a:t>Now have a guess.</a:t>
                      </a:r>
                      <a:endParaRPr lang="en-US" sz="1200">
                        <a:effectLst/>
                        <a:latin typeface="+mn-lt"/>
                        <a:ea typeface="Cambria"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US" sz="1400" dirty="0">
                          <a:effectLst/>
                          <a:latin typeface="+mn-lt"/>
                          <a:ea typeface="Cambria" charset="0"/>
                          <a:cs typeface="Times New Roman" charset="0"/>
                        </a:rPr>
                        <a:t>Now have a guess.</a:t>
                      </a:r>
                      <a:endParaRPr lang="en-US" sz="1200" dirty="0">
                        <a:effectLst/>
                        <a:latin typeface="+mn-lt"/>
                        <a:ea typeface="Cambria"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7" name="Rectangle 1"/>
          <p:cNvSpPr>
            <a:spLocks noChangeArrowheads="1"/>
          </p:cNvSpPr>
          <p:nvPr/>
        </p:nvSpPr>
        <p:spPr bwMode="auto">
          <a:xfrm>
            <a:off x="5127542" y="1409026"/>
            <a:ext cx="13734467"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200" b="1" i="0" u="sng" strike="noStrike" cap="none" normalizeH="0" baseline="0" dirty="0">
                <a:ln>
                  <a:noFill/>
                </a:ln>
                <a:solidFill>
                  <a:schemeClr val="tx1"/>
                </a:solidFill>
                <a:effectLst/>
              </a:rPr>
              <a:t>PROMPTS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charset="0"/>
            </a:endParaRPr>
          </a:p>
        </p:txBody>
      </p:sp>
    </p:spTree>
    <p:extLst>
      <p:ext uri="{BB962C8B-B14F-4D97-AF65-F5344CB8AC3E}">
        <p14:creationId xmlns:p14="http://schemas.microsoft.com/office/powerpoint/2010/main" val="1043480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20"/>
            <a:ext cx="12192000"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0323" y="1368841"/>
            <a:ext cx="3810000" cy="2654300"/>
          </a:xfrm>
          <a:prstGeom prst="rect">
            <a:avLst/>
          </a:prstGeom>
        </p:spPr>
      </p:pic>
      <p:sp>
        <p:nvSpPr>
          <p:cNvPr id="6" name="TextBox 5"/>
          <p:cNvSpPr txBox="1"/>
          <p:nvPr/>
        </p:nvSpPr>
        <p:spPr>
          <a:xfrm>
            <a:off x="1436594" y="4269619"/>
            <a:ext cx="9318812" cy="830997"/>
          </a:xfrm>
          <a:prstGeom prst="rect">
            <a:avLst/>
          </a:prstGeom>
          <a:noFill/>
        </p:spPr>
        <p:txBody>
          <a:bodyPr wrap="square" rtlCol="0">
            <a:spAutoFit/>
          </a:bodyPr>
          <a:lstStyle/>
          <a:p>
            <a:pPr algn="ctr"/>
            <a:r>
              <a:rPr lang="en-US" sz="4800" dirty="0" smtClean="0"/>
              <a:t>L3  - Language, Learning and Literacy</a:t>
            </a:r>
            <a:endParaRPr lang="en-US" sz="4800" dirty="0"/>
          </a:p>
        </p:txBody>
      </p:sp>
    </p:spTree>
    <p:extLst>
      <p:ext uri="{BB962C8B-B14F-4D97-AF65-F5344CB8AC3E}">
        <p14:creationId xmlns:p14="http://schemas.microsoft.com/office/powerpoint/2010/main" val="1002282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20"/>
            <a:ext cx="12192000" cy="6858000"/>
          </a:xfrm>
          <a:prstGeom prst="rect">
            <a:avLst/>
          </a:prstGeom>
        </p:spPr>
      </p:pic>
      <p:sp>
        <p:nvSpPr>
          <p:cNvPr id="6" name="TextBox 5"/>
          <p:cNvSpPr txBox="1"/>
          <p:nvPr/>
        </p:nvSpPr>
        <p:spPr>
          <a:xfrm>
            <a:off x="1349188" y="1032103"/>
            <a:ext cx="9318812" cy="5078313"/>
          </a:xfrm>
          <a:prstGeom prst="rect">
            <a:avLst/>
          </a:prstGeom>
          <a:noFill/>
        </p:spPr>
        <p:txBody>
          <a:bodyPr wrap="square" rtlCol="0">
            <a:spAutoFit/>
          </a:bodyPr>
          <a:lstStyle/>
          <a:p>
            <a:pPr algn="ctr"/>
            <a:r>
              <a:rPr lang="en-US" sz="3200" b="1" dirty="0" smtClean="0"/>
              <a:t>L3  - How Does It Work?</a:t>
            </a:r>
          </a:p>
          <a:p>
            <a:pPr algn="ctr"/>
            <a:endParaRPr lang="en-US" sz="1200" dirty="0"/>
          </a:p>
          <a:p>
            <a:pPr marL="342900" indent="-342900">
              <a:buFont typeface="Wingdings" charset="2"/>
              <a:buChar char="ü"/>
            </a:pPr>
            <a:r>
              <a:rPr lang="en-US" sz="2000" dirty="0" smtClean="0"/>
              <a:t>It is a component of the Best Start </a:t>
            </a:r>
            <a:r>
              <a:rPr lang="en-US" sz="2000" dirty="0" smtClean="0"/>
              <a:t>Initiative </a:t>
            </a:r>
            <a:r>
              <a:rPr lang="en-US" sz="2000" dirty="0" smtClean="0"/>
              <a:t>that aims to ensure that all </a:t>
            </a:r>
            <a:r>
              <a:rPr lang="en-US" sz="2000" dirty="0" smtClean="0"/>
              <a:t>students </a:t>
            </a:r>
            <a:r>
              <a:rPr lang="en-US" sz="2000" dirty="0" smtClean="0"/>
              <a:t>are on tack in their Literacy learning by Year 3.</a:t>
            </a:r>
          </a:p>
          <a:p>
            <a:pPr marL="342900" indent="-342900">
              <a:buFont typeface="Wingdings" charset="2"/>
              <a:buChar char="ü"/>
            </a:pPr>
            <a:r>
              <a:rPr lang="en-US" sz="2000" dirty="0" smtClean="0"/>
              <a:t>The aim of the program is to provide teachers with skills in identifying literacy needs, </a:t>
            </a:r>
            <a:r>
              <a:rPr lang="en-US" sz="2000" dirty="0" err="1" smtClean="0"/>
              <a:t>recognising</a:t>
            </a:r>
            <a:r>
              <a:rPr lang="en-US" sz="2000" dirty="0" smtClean="0"/>
              <a:t> the diverse needs of learners, assessing student progress and providing explicit instruction to extend student learning.</a:t>
            </a:r>
          </a:p>
          <a:p>
            <a:pPr marL="342900" indent="-342900">
              <a:buFont typeface="Wingdings" charset="2"/>
              <a:buChar char="ü"/>
            </a:pPr>
            <a:r>
              <a:rPr lang="en-US" sz="2000" dirty="0" smtClean="0"/>
              <a:t>Teachers participate in 12 half days of professional learning and mentoring.</a:t>
            </a:r>
          </a:p>
          <a:p>
            <a:pPr marL="342900" indent="-342900">
              <a:buFont typeface="Wingdings" charset="2"/>
              <a:buChar char="ü"/>
            </a:pPr>
            <a:r>
              <a:rPr lang="en-US" sz="2000" dirty="0" smtClean="0"/>
              <a:t>Using data to refine teaching practice and inform the next steps in learning.</a:t>
            </a:r>
          </a:p>
          <a:p>
            <a:pPr marL="342900" indent="-342900">
              <a:buFont typeface="Wingdings" charset="2"/>
              <a:buChar char="ü"/>
            </a:pPr>
            <a:r>
              <a:rPr lang="en-US" sz="2000" dirty="0" smtClean="0"/>
              <a:t>First implemented in 2007 only for Kindergarten, then extended to Stage 1 in 2012.</a:t>
            </a:r>
          </a:p>
          <a:p>
            <a:pPr marL="342900" indent="-342900">
              <a:buFont typeface="Wingdings" charset="2"/>
              <a:buChar char="ü"/>
            </a:pPr>
            <a:r>
              <a:rPr lang="en-US" sz="2000" dirty="0" smtClean="0"/>
              <a:t>Research based program, </a:t>
            </a:r>
            <a:r>
              <a:rPr lang="en-US" sz="2000" dirty="0" smtClean="0"/>
              <a:t>including </a:t>
            </a:r>
            <a:r>
              <a:rPr lang="en-US" sz="2000" dirty="0" smtClean="0"/>
              <a:t>the work of Marie Clay.</a:t>
            </a:r>
          </a:p>
          <a:p>
            <a:pPr algn="ctr"/>
            <a:r>
              <a:rPr lang="en-US" sz="3200" b="1" dirty="0" smtClean="0"/>
              <a:t>Why do we do L3?</a:t>
            </a:r>
          </a:p>
          <a:p>
            <a:pPr algn="ctr"/>
            <a:r>
              <a:rPr lang="en-US" sz="2000" dirty="0" smtClean="0"/>
              <a:t>The aim of the L3 program is that all individual learning needs are being catered for. With such an explicit program, the hope is that less students will require intervention programs, such as Reading Recovery or Learning Support Programs.</a:t>
            </a:r>
            <a:endParaRPr lang="en-US" sz="2000" dirty="0"/>
          </a:p>
        </p:txBody>
      </p:sp>
    </p:spTree>
    <p:extLst>
      <p:ext uri="{BB962C8B-B14F-4D97-AF65-F5344CB8AC3E}">
        <p14:creationId xmlns:p14="http://schemas.microsoft.com/office/powerpoint/2010/main" val="274751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20"/>
            <a:ext cx="12192000" cy="6858000"/>
          </a:xfrm>
          <a:prstGeom prst="rect">
            <a:avLst/>
          </a:prstGeom>
        </p:spPr>
      </p:pic>
      <p:sp>
        <p:nvSpPr>
          <p:cNvPr id="6" name="TextBox 5"/>
          <p:cNvSpPr txBox="1"/>
          <p:nvPr/>
        </p:nvSpPr>
        <p:spPr>
          <a:xfrm>
            <a:off x="1349188" y="1229672"/>
            <a:ext cx="9318812" cy="3447098"/>
          </a:xfrm>
          <a:prstGeom prst="rect">
            <a:avLst/>
          </a:prstGeom>
          <a:noFill/>
        </p:spPr>
        <p:txBody>
          <a:bodyPr wrap="square" rtlCol="0">
            <a:spAutoFit/>
          </a:bodyPr>
          <a:lstStyle/>
          <a:p>
            <a:pPr algn="ctr"/>
            <a:r>
              <a:rPr lang="en-US" sz="3200" b="1" dirty="0" smtClean="0"/>
              <a:t>L3  - Reading</a:t>
            </a:r>
          </a:p>
          <a:p>
            <a:pPr algn="ctr"/>
            <a:endParaRPr lang="en-US" b="1" dirty="0" smtClean="0"/>
          </a:p>
          <a:p>
            <a:pPr marL="342900" indent="-342900">
              <a:buFont typeface="Wingdings" charset="2"/>
              <a:buChar char="ü"/>
            </a:pPr>
            <a:r>
              <a:rPr lang="en-US" sz="2400" dirty="0" smtClean="0"/>
              <a:t>Modelled Reading – daily.</a:t>
            </a:r>
          </a:p>
          <a:p>
            <a:pPr marL="342900" indent="-342900">
              <a:buFont typeface="Wingdings" charset="2"/>
              <a:buChar char="ü"/>
            </a:pPr>
            <a:r>
              <a:rPr lang="en-US" sz="2400" dirty="0" smtClean="0"/>
              <a:t>Guided Reading – small ability based groups with teacher in the ‘engine room’. 3-5 times per week depending on level of need. Explicit teaching of reading strategies, vocabulary and phonics. Focus on phrasing to assist with comprehension.</a:t>
            </a:r>
          </a:p>
          <a:p>
            <a:pPr marL="342900" indent="-342900">
              <a:buFont typeface="Wingdings" charset="2"/>
              <a:buChar char="ü"/>
            </a:pPr>
            <a:r>
              <a:rPr lang="en-US" sz="2400" dirty="0" smtClean="0"/>
              <a:t>Familiar Reading – 3-5 times per week to develop fluency.</a:t>
            </a:r>
          </a:p>
          <a:p>
            <a:pPr marL="342900" indent="-342900">
              <a:buFont typeface="Wingdings" charset="2"/>
              <a:buChar char="ü"/>
            </a:pPr>
            <a:r>
              <a:rPr lang="en-US" sz="2400" dirty="0" smtClean="0"/>
              <a:t>Discussion Circles – to promote a solid understanding of texts.</a:t>
            </a:r>
            <a:endParaRPr lang="en-US" sz="2400" dirty="0"/>
          </a:p>
        </p:txBody>
      </p:sp>
      <p:pic>
        <p:nvPicPr>
          <p:cNvPr id="7" name="Picture 6"/>
          <p:cNvPicPr>
            <a:picLocks noChangeAspect="1" noChangeArrowheads="1"/>
          </p:cNvPicPr>
          <p:nvPr/>
        </p:nvPicPr>
        <p:blipFill>
          <a:blip r:embed="rId3" cstate="print"/>
          <a:srcRect/>
          <a:stretch>
            <a:fillRect/>
          </a:stretch>
        </p:blipFill>
        <p:spPr bwMode="auto">
          <a:xfrm>
            <a:off x="775856" y="4832007"/>
            <a:ext cx="2026679" cy="1307974"/>
          </a:xfrm>
          <a:prstGeom prst="rect">
            <a:avLst/>
          </a:prstGeom>
          <a:noFill/>
          <a:ln w="9525">
            <a:noFill/>
            <a:miter lim="800000"/>
            <a:headEnd/>
            <a:tailEnd/>
          </a:ln>
          <a:effectLst/>
        </p:spPr>
      </p:pic>
      <p:pic>
        <p:nvPicPr>
          <p:cNvPr id="8" name="Picture 7"/>
          <p:cNvPicPr>
            <a:picLocks noGrp="1" noChangeAspect="1" noChangeArrowheads="1"/>
          </p:cNvPicPr>
          <p:nvPr/>
        </p:nvPicPr>
        <p:blipFill>
          <a:blip r:embed="rId4" cstate="print"/>
          <a:stretch>
            <a:fillRect/>
          </a:stretch>
        </p:blipFill>
        <p:spPr bwMode="auto">
          <a:xfrm>
            <a:off x="2638601" y="4832008"/>
            <a:ext cx="1824156" cy="1307973"/>
          </a:xfrm>
          <a:prstGeom prst="rect">
            <a:avLst/>
          </a:prstGeom>
          <a:noFill/>
          <a:ln w="9525">
            <a:noFill/>
            <a:miter lim="800000"/>
            <a:headEnd/>
            <a:tailEnd/>
          </a:ln>
          <a:effectLst/>
        </p:spPr>
      </p:pic>
      <p:pic>
        <p:nvPicPr>
          <p:cNvPr id="9" name="Picture 8"/>
          <p:cNvPicPr>
            <a:picLocks noGrp="1" noChangeAspect="1" noChangeArrowheads="1"/>
          </p:cNvPicPr>
          <p:nvPr/>
        </p:nvPicPr>
        <p:blipFill>
          <a:blip r:embed="rId5" cstate="print"/>
          <a:srcRect/>
          <a:stretch>
            <a:fillRect/>
          </a:stretch>
        </p:blipFill>
        <p:spPr bwMode="auto">
          <a:xfrm>
            <a:off x="5734570" y="4711394"/>
            <a:ext cx="2245412" cy="1460213"/>
          </a:xfrm>
          <a:prstGeom prst="rect">
            <a:avLst/>
          </a:prstGeom>
          <a:noFill/>
          <a:ln w="9525">
            <a:noFill/>
            <a:miter lim="800000"/>
            <a:headEnd/>
            <a:tailEnd/>
          </a:ln>
          <a:effectLst/>
        </p:spPr>
      </p:pic>
      <p:pic>
        <p:nvPicPr>
          <p:cNvPr id="10" name="Picture 9"/>
          <p:cNvPicPr>
            <a:picLocks noChangeAspect="1" noChangeArrowheads="1"/>
          </p:cNvPicPr>
          <p:nvPr/>
        </p:nvPicPr>
        <p:blipFill>
          <a:blip r:embed="rId6" cstate="print"/>
          <a:srcRect l="-13628"/>
          <a:stretch>
            <a:fillRect/>
          </a:stretch>
        </p:blipFill>
        <p:spPr bwMode="auto">
          <a:xfrm>
            <a:off x="7725567" y="4650340"/>
            <a:ext cx="2002383" cy="1568052"/>
          </a:xfrm>
          <a:prstGeom prst="rect">
            <a:avLst/>
          </a:prstGeom>
          <a:noFill/>
          <a:ln w="9525">
            <a:noFill/>
            <a:miter lim="800000"/>
            <a:headEnd/>
            <a:tailEnd/>
          </a:ln>
          <a:effectLst/>
        </p:spPr>
      </p:pic>
    </p:spTree>
    <p:extLst>
      <p:ext uri="{BB962C8B-B14F-4D97-AF65-F5344CB8AC3E}">
        <p14:creationId xmlns:p14="http://schemas.microsoft.com/office/powerpoint/2010/main" val="9348266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20"/>
            <a:ext cx="12192000" cy="6858000"/>
          </a:xfrm>
          <a:prstGeom prst="rect">
            <a:avLst/>
          </a:prstGeom>
        </p:spPr>
      </p:pic>
      <p:sp>
        <p:nvSpPr>
          <p:cNvPr id="6" name="TextBox 5"/>
          <p:cNvSpPr txBox="1"/>
          <p:nvPr/>
        </p:nvSpPr>
        <p:spPr>
          <a:xfrm>
            <a:off x="1436594" y="1485166"/>
            <a:ext cx="9318812" cy="4339650"/>
          </a:xfrm>
          <a:prstGeom prst="rect">
            <a:avLst/>
          </a:prstGeom>
          <a:noFill/>
        </p:spPr>
        <p:txBody>
          <a:bodyPr wrap="square" rtlCol="0">
            <a:spAutoFit/>
          </a:bodyPr>
          <a:lstStyle/>
          <a:p>
            <a:pPr algn="ctr"/>
            <a:r>
              <a:rPr lang="en-US" sz="4800" dirty="0" smtClean="0"/>
              <a:t>L3  - Writing</a:t>
            </a:r>
          </a:p>
          <a:p>
            <a:pPr marL="457200" indent="-457200">
              <a:buFont typeface="Wingdings" charset="2"/>
              <a:buChar char="ü"/>
            </a:pPr>
            <a:r>
              <a:rPr lang="en-US" sz="2000" dirty="0" smtClean="0"/>
              <a:t>Modelled Writing – Daily. Based on point of need </a:t>
            </a:r>
          </a:p>
          <a:p>
            <a:r>
              <a:rPr lang="en-US" sz="2000" dirty="0" smtClean="0"/>
              <a:t>(</a:t>
            </a:r>
            <a:r>
              <a:rPr lang="en-US" sz="2000" dirty="0" err="1" smtClean="0"/>
              <a:t>eg</a:t>
            </a:r>
            <a:r>
              <a:rPr lang="en-US" sz="2000" dirty="0" smtClean="0"/>
              <a:t>. capitals, spaces between words, speech marks, </a:t>
            </a:r>
            <a:r>
              <a:rPr lang="en-US" sz="2000" dirty="0" err="1" smtClean="0"/>
              <a:t>etc</a:t>
            </a:r>
            <a:r>
              <a:rPr lang="en-US" sz="2000" dirty="0" smtClean="0"/>
              <a:t>)</a:t>
            </a:r>
          </a:p>
          <a:p>
            <a:pPr marL="457200" indent="-457200">
              <a:buFont typeface="Wingdings" charset="2"/>
              <a:buChar char="ü"/>
            </a:pPr>
            <a:r>
              <a:rPr lang="en-US" sz="2000" dirty="0" smtClean="0"/>
              <a:t>Interactive Writing – students help to construct sentences using stimulus (a shared experience, an object, a picture). Teacher demonstrates a variety of skills that students can use when writing independently (using a sound card, word wall, clapping out syllables, saying words slowly)</a:t>
            </a:r>
          </a:p>
          <a:p>
            <a:pPr marL="457200" indent="-457200">
              <a:buFont typeface="Wingdings" charset="2"/>
              <a:buChar char="ü"/>
            </a:pPr>
            <a:r>
              <a:rPr lang="en-US" sz="2000" dirty="0" smtClean="0"/>
              <a:t>Guided Writing – small groups of 3-4. Students write on whiteboards. Teacher can observe letter formation and correct if needed. </a:t>
            </a:r>
          </a:p>
          <a:p>
            <a:pPr marL="457200" indent="-457200">
              <a:buFont typeface="Wingdings" charset="2"/>
              <a:buChar char="ü"/>
            </a:pPr>
            <a:r>
              <a:rPr lang="en-US" sz="2000" dirty="0" smtClean="0"/>
              <a:t>Independent Writing – teacher helps select groups on different days. Each student has a focus and goal.</a:t>
            </a:r>
          </a:p>
          <a:p>
            <a:endParaRPr lang="en-US" sz="2800" dirty="0"/>
          </a:p>
        </p:txBody>
      </p:sp>
    </p:spTree>
    <p:extLst>
      <p:ext uri="{BB962C8B-B14F-4D97-AF65-F5344CB8AC3E}">
        <p14:creationId xmlns:p14="http://schemas.microsoft.com/office/powerpoint/2010/main" val="1597507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20"/>
            <a:ext cx="12192000" cy="6858000"/>
          </a:xfrm>
          <a:prstGeom prst="rect">
            <a:avLst/>
          </a:prstGeom>
        </p:spPr>
      </p:pic>
      <p:sp>
        <p:nvSpPr>
          <p:cNvPr id="6" name="TextBox 5"/>
          <p:cNvSpPr txBox="1"/>
          <p:nvPr/>
        </p:nvSpPr>
        <p:spPr>
          <a:xfrm>
            <a:off x="1436594" y="1485166"/>
            <a:ext cx="9318812" cy="830997"/>
          </a:xfrm>
          <a:prstGeom prst="rect">
            <a:avLst/>
          </a:prstGeom>
          <a:noFill/>
        </p:spPr>
        <p:txBody>
          <a:bodyPr wrap="square" rtlCol="0">
            <a:spAutoFit/>
          </a:bodyPr>
          <a:lstStyle/>
          <a:p>
            <a:pPr algn="ctr"/>
            <a:r>
              <a:rPr lang="en-US" sz="4800" dirty="0" smtClean="0"/>
              <a:t>L3  - Independent Writing</a:t>
            </a:r>
            <a:endParaRPr lang="en-US" sz="4800" dirty="0"/>
          </a:p>
        </p:txBody>
      </p:sp>
      <p:pic>
        <p:nvPicPr>
          <p:cNvPr id="7" name="Picture 6" descr="kinder preso.jpg"/>
          <p:cNvPicPr>
            <a:picLocks noChangeAspect="1"/>
          </p:cNvPicPr>
          <p:nvPr/>
        </p:nvPicPr>
        <p:blipFill>
          <a:blip r:embed="rId3" cstate="print"/>
          <a:srcRect t="1484" r="5082"/>
          <a:stretch>
            <a:fillRect/>
          </a:stretch>
        </p:blipFill>
        <p:spPr>
          <a:xfrm>
            <a:off x="700454" y="3139636"/>
            <a:ext cx="2604524" cy="1851273"/>
          </a:xfrm>
          <a:prstGeom prst="rect">
            <a:avLst/>
          </a:prstGeom>
        </p:spPr>
      </p:pic>
      <p:pic>
        <p:nvPicPr>
          <p:cNvPr id="8" name="Picture 7" descr="img053.jpg"/>
          <p:cNvPicPr>
            <a:picLocks noChangeAspect="1"/>
          </p:cNvPicPr>
          <p:nvPr/>
        </p:nvPicPr>
        <p:blipFill>
          <a:blip r:embed="rId4" cstate="print"/>
          <a:stretch>
            <a:fillRect/>
          </a:stretch>
        </p:blipFill>
        <p:spPr>
          <a:xfrm>
            <a:off x="4468392" y="2639400"/>
            <a:ext cx="2109544" cy="3027002"/>
          </a:xfrm>
          <a:prstGeom prst="rect">
            <a:avLst/>
          </a:prstGeom>
        </p:spPr>
      </p:pic>
      <p:pic>
        <p:nvPicPr>
          <p:cNvPr id="9" name="Picture 8" descr="img054.jpg"/>
          <p:cNvPicPr>
            <a:picLocks noChangeAspect="1"/>
          </p:cNvPicPr>
          <p:nvPr/>
        </p:nvPicPr>
        <p:blipFill>
          <a:blip r:embed="rId5" cstate="print"/>
          <a:stretch>
            <a:fillRect/>
          </a:stretch>
        </p:blipFill>
        <p:spPr>
          <a:xfrm>
            <a:off x="7741350" y="2619044"/>
            <a:ext cx="2406513" cy="3027236"/>
          </a:xfrm>
          <a:prstGeom prst="rect">
            <a:avLst/>
          </a:prstGeom>
        </p:spPr>
      </p:pic>
    </p:spTree>
    <p:extLst>
      <p:ext uri="{BB962C8B-B14F-4D97-AF65-F5344CB8AC3E}">
        <p14:creationId xmlns:p14="http://schemas.microsoft.com/office/powerpoint/2010/main" val="9025537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20"/>
            <a:ext cx="12192000" cy="6858000"/>
          </a:xfrm>
          <a:prstGeom prst="rect">
            <a:avLst/>
          </a:prstGeom>
        </p:spPr>
      </p:pic>
      <p:sp>
        <p:nvSpPr>
          <p:cNvPr id="6" name="TextBox 5"/>
          <p:cNvSpPr txBox="1"/>
          <p:nvPr/>
        </p:nvSpPr>
        <p:spPr>
          <a:xfrm>
            <a:off x="1436594" y="1485166"/>
            <a:ext cx="9318812" cy="4647426"/>
          </a:xfrm>
          <a:prstGeom prst="rect">
            <a:avLst/>
          </a:prstGeom>
          <a:noFill/>
        </p:spPr>
        <p:txBody>
          <a:bodyPr wrap="square" rtlCol="0">
            <a:spAutoFit/>
          </a:bodyPr>
          <a:lstStyle/>
          <a:p>
            <a:pPr algn="ctr"/>
            <a:r>
              <a:rPr lang="en-US" sz="3200" b="1" dirty="0" smtClean="0"/>
              <a:t>What do the other students do when the teacher is in the ‘engine room’?</a:t>
            </a:r>
          </a:p>
          <a:p>
            <a:pPr marL="457200" indent="-457200" algn="ctr">
              <a:buFont typeface="Wingdings" charset="2"/>
              <a:buChar char="ü"/>
            </a:pPr>
            <a:r>
              <a:rPr lang="en-US" sz="2000" dirty="0" smtClean="0"/>
              <a:t>Phonemic awareness </a:t>
            </a:r>
          </a:p>
          <a:p>
            <a:pPr marL="457200" indent="-457200" algn="ctr">
              <a:buFont typeface="Wingdings" charset="2"/>
              <a:buChar char="ü"/>
            </a:pPr>
            <a:r>
              <a:rPr lang="en-US" sz="2000" dirty="0" smtClean="0"/>
              <a:t>Spelling</a:t>
            </a:r>
          </a:p>
          <a:p>
            <a:pPr marL="457200" indent="-457200" algn="ctr">
              <a:buFont typeface="Wingdings" charset="2"/>
              <a:buChar char="ü"/>
            </a:pPr>
            <a:r>
              <a:rPr lang="en-US" sz="2000" dirty="0" smtClean="0"/>
              <a:t>Word Recognition</a:t>
            </a:r>
          </a:p>
          <a:p>
            <a:pPr marL="457200" indent="-457200" algn="ctr">
              <a:buFont typeface="Wingdings" charset="2"/>
              <a:buChar char="ü"/>
            </a:pPr>
            <a:r>
              <a:rPr lang="en-US" sz="2000" dirty="0" smtClean="0"/>
              <a:t>Daily Writing</a:t>
            </a:r>
          </a:p>
          <a:p>
            <a:pPr marL="457200" indent="-457200" algn="ctr">
              <a:buFont typeface="Wingdings" charset="2"/>
              <a:buChar char="ü"/>
            </a:pPr>
            <a:r>
              <a:rPr lang="en-US" sz="2000" dirty="0" smtClean="0"/>
              <a:t>Comprehension</a:t>
            </a:r>
          </a:p>
          <a:p>
            <a:pPr marL="457200" indent="-457200" algn="ctr">
              <a:buFont typeface="Wingdings" charset="2"/>
              <a:buChar char="ü"/>
            </a:pPr>
            <a:r>
              <a:rPr lang="en-US" sz="2000" dirty="0" smtClean="0"/>
              <a:t>Grammar and Punctuation</a:t>
            </a:r>
          </a:p>
          <a:p>
            <a:pPr marL="457200" indent="-457200" algn="ctr">
              <a:buFont typeface="Wingdings" charset="2"/>
              <a:buChar char="ü"/>
            </a:pPr>
            <a:r>
              <a:rPr lang="en-US" sz="2000" dirty="0" smtClean="0"/>
              <a:t>Familiar Reading</a:t>
            </a:r>
          </a:p>
          <a:p>
            <a:pPr marL="457200" indent="-457200" algn="ctr">
              <a:buFont typeface="Wingdings" charset="2"/>
              <a:buChar char="ü"/>
            </a:pPr>
            <a:r>
              <a:rPr lang="en-US" sz="2000" dirty="0" smtClean="0"/>
              <a:t>Art/Craft</a:t>
            </a:r>
          </a:p>
          <a:p>
            <a:pPr marL="457200" indent="-457200" algn="ctr">
              <a:buFont typeface="Wingdings" charset="2"/>
              <a:buChar char="ü"/>
            </a:pPr>
            <a:r>
              <a:rPr lang="en-US" sz="2000" dirty="0" smtClean="0"/>
              <a:t>Computer games</a:t>
            </a:r>
          </a:p>
          <a:p>
            <a:pPr marL="457200" indent="-457200" algn="ctr">
              <a:buFont typeface="Wingdings" charset="2"/>
              <a:buChar char="ü"/>
            </a:pPr>
            <a:r>
              <a:rPr lang="en-US" sz="2000" dirty="0" smtClean="0"/>
              <a:t>iPad activities</a:t>
            </a:r>
          </a:p>
          <a:p>
            <a:pPr marL="457200" indent="-457200" algn="ctr">
              <a:buFont typeface="Wingdings" charset="2"/>
              <a:buChar char="ü"/>
            </a:pPr>
            <a:endParaRPr lang="en-US" sz="3200" dirty="0"/>
          </a:p>
        </p:txBody>
      </p:sp>
    </p:spTree>
    <p:extLst>
      <p:ext uri="{BB962C8B-B14F-4D97-AF65-F5344CB8AC3E}">
        <p14:creationId xmlns:p14="http://schemas.microsoft.com/office/powerpoint/2010/main" val="1544516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220"/>
            <a:ext cx="12192000" cy="6858000"/>
          </a:xfrm>
          <a:prstGeom prst="rect">
            <a:avLst/>
          </a:prstGeom>
        </p:spPr>
      </p:pic>
      <p:sp>
        <p:nvSpPr>
          <p:cNvPr id="6" name="TextBox 5"/>
          <p:cNvSpPr txBox="1"/>
          <p:nvPr/>
        </p:nvSpPr>
        <p:spPr>
          <a:xfrm>
            <a:off x="1436594" y="1485166"/>
            <a:ext cx="9318812" cy="3046988"/>
          </a:xfrm>
          <a:prstGeom prst="rect">
            <a:avLst/>
          </a:prstGeom>
          <a:noFill/>
        </p:spPr>
        <p:txBody>
          <a:bodyPr wrap="square" rtlCol="0">
            <a:spAutoFit/>
          </a:bodyPr>
          <a:lstStyle/>
          <a:p>
            <a:pPr algn="ctr"/>
            <a:r>
              <a:rPr lang="en-US" sz="4800" dirty="0" smtClean="0"/>
              <a:t>L3  - Assessment</a:t>
            </a:r>
          </a:p>
          <a:p>
            <a:pPr marL="342900" indent="-342900">
              <a:buFont typeface="Wingdings" charset="2"/>
              <a:buChar char="ü"/>
            </a:pPr>
            <a:r>
              <a:rPr lang="en-US" sz="2400" dirty="0" smtClean="0"/>
              <a:t>Running Records (throughout terms)</a:t>
            </a:r>
          </a:p>
          <a:p>
            <a:pPr marL="342900" indent="-342900">
              <a:buFont typeface="Wingdings" charset="2"/>
              <a:buChar char="ü"/>
            </a:pPr>
            <a:r>
              <a:rPr lang="en-US" sz="2400" dirty="0" err="1" smtClean="0"/>
              <a:t>Kindy</a:t>
            </a:r>
            <a:r>
              <a:rPr lang="en-US" sz="2400" dirty="0" smtClean="0"/>
              <a:t> – Vocabulary Testing (every 5 weeks)</a:t>
            </a:r>
          </a:p>
          <a:p>
            <a:pPr marL="342900" indent="-342900">
              <a:buFont typeface="Wingdings" charset="2"/>
              <a:buChar char="ü"/>
            </a:pPr>
            <a:r>
              <a:rPr lang="en-US" sz="2400" dirty="0" smtClean="0"/>
              <a:t>Hearing and Recording Sounds (every ten weeks)</a:t>
            </a:r>
          </a:p>
          <a:p>
            <a:pPr marL="342900" indent="-342900">
              <a:buFont typeface="Wingdings" charset="2"/>
              <a:buChar char="ü"/>
            </a:pPr>
            <a:r>
              <a:rPr lang="en-US" sz="2400" dirty="0" smtClean="0"/>
              <a:t>Spelling Tests</a:t>
            </a:r>
          </a:p>
          <a:p>
            <a:pPr marL="342900" indent="-342900">
              <a:buFont typeface="Wingdings" charset="2"/>
              <a:buChar char="ü"/>
            </a:pPr>
            <a:r>
              <a:rPr lang="en-US" sz="2400" dirty="0" smtClean="0"/>
              <a:t>Phonemic Awareness and Phonological Testing</a:t>
            </a:r>
          </a:p>
          <a:p>
            <a:pPr marL="342900" indent="-342900">
              <a:buFont typeface="Wingdings" charset="2"/>
              <a:buChar char="ü"/>
            </a:pPr>
            <a:r>
              <a:rPr lang="en-US" sz="2400" dirty="0" smtClean="0"/>
              <a:t>Anecdotal notes</a:t>
            </a:r>
            <a:endParaRPr lang="en-US" sz="2400" dirty="0"/>
          </a:p>
        </p:txBody>
      </p:sp>
    </p:spTree>
    <p:extLst>
      <p:ext uri="{BB962C8B-B14F-4D97-AF65-F5344CB8AC3E}">
        <p14:creationId xmlns:p14="http://schemas.microsoft.com/office/powerpoint/2010/main" val="2006198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Placeholder 3"/>
          <p:cNvSpPr>
            <a:spLocks noGrp="1"/>
          </p:cNvSpPr>
          <p:nvPr>
            <p:ph type="body" sz="quarter" idx="10"/>
          </p:nvPr>
        </p:nvSpPr>
        <p:spPr bwMode="auto">
          <a:xfrm>
            <a:off x="1992314" y="461964"/>
            <a:ext cx="8207375" cy="7191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algn="ctr"/>
            <a:r>
              <a:rPr lang="en-US" altLang="en-US">
                <a:ea typeface="MS PGothic" charset="-128"/>
              </a:rPr>
              <a:t>Kindergarten Monitoring Graph</a:t>
            </a:r>
          </a:p>
        </p:txBody>
      </p:sp>
      <p:sp>
        <p:nvSpPr>
          <p:cNvPr id="36867" name="Rectangle 11"/>
          <p:cNvSpPr>
            <a:spLocks noChangeArrowheads="1"/>
          </p:cNvSpPr>
          <p:nvPr/>
        </p:nvSpPr>
        <p:spPr bwMode="auto">
          <a:xfrm>
            <a:off x="1992314" y="1477319"/>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Calibri" charset="0"/>
                <a:ea typeface="MS PGothic" charset="-128"/>
              </a:defRPr>
            </a:lvl1pPr>
            <a:lvl2pPr marL="742950" indent="-285750" eaLnBrk="0" hangingPunct="0">
              <a:defRPr sz="2400">
                <a:solidFill>
                  <a:schemeClr val="tx1"/>
                </a:solidFill>
                <a:latin typeface="Calibri" charset="0"/>
                <a:ea typeface="MS PGothic" charset="-128"/>
              </a:defRPr>
            </a:lvl2pPr>
            <a:lvl3pPr marL="1143000" indent="-228600" eaLnBrk="0" hangingPunct="0">
              <a:defRPr sz="2400">
                <a:solidFill>
                  <a:schemeClr val="tx1"/>
                </a:solidFill>
                <a:latin typeface="Calibri" charset="0"/>
                <a:ea typeface="MS PGothic" charset="-128"/>
              </a:defRPr>
            </a:lvl3pPr>
            <a:lvl4pPr marL="1600200" indent="-228600" eaLnBrk="0" hangingPunct="0">
              <a:defRPr sz="2400">
                <a:solidFill>
                  <a:schemeClr val="tx1"/>
                </a:solidFill>
                <a:latin typeface="Calibri" charset="0"/>
                <a:ea typeface="MS PGothic" charset="-128"/>
              </a:defRPr>
            </a:lvl4pPr>
            <a:lvl5pPr marL="2057400" indent="-228600" eaLnBrk="0" hangingPunct="0">
              <a:defRPr sz="2400">
                <a:solidFill>
                  <a:schemeClr val="tx1"/>
                </a:solidFill>
                <a:latin typeface="Calibri" charset="0"/>
                <a:ea typeface="MS PGothic" charset="-128"/>
              </a:defRPr>
            </a:lvl5pPr>
            <a:lvl6pPr marL="2514600" indent="-228600" eaLnBrk="0" fontAlgn="base" hangingPunct="0">
              <a:spcBef>
                <a:spcPct val="0"/>
              </a:spcBef>
              <a:spcAft>
                <a:spcPct val="0"/>
              </a:spcAft>
              <a:defRPr sz="2400">
                <a:solidFill>
                  <a:schemeClr val="tx1"/>
                </a:solidFill>
                <a:latin typeface="Calibri" charset="0"/>
                <a:ea typeface="MS PGothic" charset="-128"/>
              </a:defRPr>
            </a:lvl6pPr>
            <a:lvl7pPr marL="2971800" indent="-228600" eaLnBrk="0" fontAlgn="base" hangingPunct="0">
              <a:spcBef>
                <a:spcPct val="0"/>
              </a:spcBef>
              <a:spcAft>
                <a:spcPct val="0"/>
              </a:spcAft>
              <a:defRPr sz="2400">
                <a:solidFill>
                  <a:schemeClr val="tx1"/>
                </a:solidFill>
                <a:latin typeface="Calibri" charset="0"/>
                <a:ea typeface="MS PGothic" charset="-128"/>
              </a:defRPr>
            </a:lvl7pPr>
            <a:lvl8pPr marL="3429000" indent="-228600" eaLnBrk="0" fontAlgn="base" hangingPunct="0">
              <a:spcBef>
                <a:spcPct val="0"/>
              </a:spcBef>
              <a:spcAft>
                <a:spcPct val="0"/>
              </a:spcAft>
              <a:defRPr sz="2400">
                <a:solidFill>
                  <a:schemeClr val="tx1"/>
                </a:solidFill>
                <a:latin typeface="Calibri" charset="0"/>
                <a:ea typeface="MS PGothic" charset="-128"/>
              </a:defRPr>
            </a:lvl8pPr>
            <a:lvl9pPr marL="3886200" indent="-228600" eaLnBrk="0" fontAlgn="base" hangingPunct="0">
              <a:spcBef>
                <a:spcPct val="0"/>
              </a:spcBef>
              <a:spcAft>
                <a:spcPct val="0"/>
              </a:spcAft>
              <a:defRPr sz="2400">
                <a:solidFill>
                  <a:schemeClr val="tx1"/>
                </a:solidFill>
                <a:latin typeface="Calibri" charset="0"/>
                <a:ea typeface="MS PGothic" charset="-128"/>
              </a:defRPr>
            </a:lvl9pPr>
          </a:lstStyle>
          <a:p>
            <a:pPr eaLnBrk="1" hangingPunct="1"/>
            <a:endParaRPr lang="en-AU" altLang="en-US"/>
          </a:p>
        </p:txBody>
      </p:sp>
      <p:graphicFrame>
        <p:nvGraphicFramePr>
          <p:cNvPr id="3" name="Table 2"/>
          <p:cNvGraphicFramePr>
            <a:graphicFrameLocks noGrp="1"/>
          </p:cNvGraphicFramePr>
          <p:nvPr/>
        </p:nvGraphicFramePr>
        <p:xfrm>
          <a:off x="1953209" y="969483"/>
          <a:ext cx="8257590" cy="5130403"/>
        </p:xfrm>
        <a:graphic>
          <a:graphicData uri="http://schemas.openxmlformats.org/drawingml/2006/table">
            <a:tbl>
              <a:tblPr firstRow="1" firstCol="1" lastRow="1" lastCol="1" bandRow="1" bandCol="1"/>
              <a:tblGrid>
                <a:gridCol w="1365604"/>
                <a:gridCol w="311927"/>
                <a:gridCol w="311927"/>
                <a:gridCol w="312475"/>
                <a:gridCol w="313023"/>
                <a:gridCol w="313023"/>
                <a:gridCol w="313023"/>
                <a:gridCol w="313023"/>
                <a:gridCol w="313571"/>
                <a:gridCol w="338240"/>
                <a:gridCol w="288902"/>
                <a:gridCol w="313571"/>
                <a:gridCol w="313571"/>
                <a:gridCol w="313571"/>
                <a:gridCol w="313571"/>
                <a:gridCol w="313571"/>
                <a:gridCol w="313571"/>
                <a:gridCol w="313571"/>
                <a:gridCol w="313571"/>
                <a:gridCol w="313571"/>
                <a:gridCol w="313571"/>
                <a:gridCol w="313571"/>
                <a:gridCol w="313571"/>
              </a:tblGrid>
              <a:tr h="166664">
                <a:tc>
                  <a:txBody>
                    <a:bodyPr/>
                    <a:lstStyle/>
                    <a:p>
                      <a:pPr>
                        <a:spcAft>
                          <a:spcPts val="0"/>
                        </a:spcAft>
                      </a:pPr>
                      <a:r>
                        <a:rPr lang="en-AU" sz="900" b="1" dirty="0">
                          <a:effectLst/>
                          <a:latin typeface="Arial"/>
                          <a:ea typeface="Times New Roman"/>
                        </a:rPr>
                        <a:t>Vocabulary </a:t>
                      </a:r>
                      <a:endParaRPr lang="en-AU" sz="10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dirty="0">
                          <a:effectLst/>
                          <a:latin typeface="Arial"/>
                          <a:ea typeface="Times New Roman"/>
                        </a:rPr>
                        <a:t>40</a:t>
                      </a:r>
                      <a:endParaRPr lang="en-AU" sz="12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dirty="0">
                          <a:effectLst/>
                          <a:latin typeface="Arial"/>
                          <a:ea typeface="Times New Roman"/>
                        </a:rPr>
                        <a:t>40</a:t>
                      </a:r>
                      <a:endParaRPr lang="en-AU" sz="12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40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40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20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40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40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29</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12</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40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20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40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38</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40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16</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40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dirty="0">
                          <a:effectLst/>
                          <a:latin typeface="Arial"/>
                          <a:ea typeface="Times New Roman"/>
                        </a:rPr>
                        <a:t>14</a:t>
                      </a:r>
                      <a:endParaRPr lang="en-AU" sz="12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9993">
                <a:tc>
                  <a:txBody>
                    <a:bodyPr/>
                    <a:lstStyle/>
                    <a:p>
                      <a:pPr>
                        <a:spcAft>
                          <a:spcPts val="0"/>
                        </a:spcAft>
                      </a:pPr>
                      <a:r>
                        <a:rPr lang="en-AU" sz="900" b="1">
                          <a:effectLst/>
                          <a:latin typeface="Arial"/>
                          <a:ea typeface="Times New Roman"/>
                        </a:rPr>
                        <a:t>Hearing and Recording Sounds in Words</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31</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36</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36</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35</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20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37</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dirty="0">
                          <a:effectLst/>
                          <a:latin typeface="Arial"/>
                          <a:ea typeface="Times New Roman"/>
                        </a:rPr>
                        <a:t>37</a:t>
                      </a:r>
                      <a:endParaRPr lang="en-AU" sz="12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dirty="0">
                          <a:effectLst/>
                          <a:latin typeface="Arial"/>
                          <a:ea typeface="Times New Roman"/>
                        </a:rPr>
                        <a:t>30</a:t>
                      </a:r>
                      <a:endParaRPr lang="en-AU" sz="12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13</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36</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20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30</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29</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dirty="0">
                          <a:effectLst/>
                          <a:latin typeface="Arial"/>
                          <a:ea typeface="Times New Roman"/>
                        </a:rPr>
                        <a:t>36</a:t>
                      </a:r>
                      <a:endParaRPr lang="en-AU" sz="12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dirty="0">
                          <a:effectLst/>
                          <a:latin typeface="Arial"/>
                          <a:ea typeface="Times New Roman"/>
                        </a:rPr>
                        <a:t>24</a:t>
                      </a:r>
                      <a:endParaRPr lang="en-AU" sz="12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a:effectLst/>
                          <a:latin typeface="Arial"/>
                          <a:ea typeface="Times New Roman"/>
                        </a:rPr>
                        <a:t>37</a:t>
                      </a:r>
                      <a:endParaRPr lang="en-AU" sz="12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200" dirty="0">
                          <a:effectLst/>
                          <a:latin typeface="Arial"/>
                          <a:ea typeface="Times New Roman"/>
                        </a:rPr>
                        <a:t>15</a:t>
                      </a:r>
                      <a:endParaRPr lang="en-AU" sz="12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dirty="0">
                          <a:effectLst/>
                          <a:latin typeface="Arial"/>
                          <a:ea typeface="Times New Roman"/>
                        </a:rPr>
                        <a:t> </a:t>
                      </a:r>
                      <a:endParaRPr lang="en-AU" sz="10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328">
                <a:tc>
                  <a:txBody>
                    <a:bodyPr/>
                    <a:lstStyle/>
                    <a:p>
                      <a:pPr>
                        <a:spcAft>
                          <a:spcPts val="0"/>
                        </a:spcAft>
                      </a:pPr>
                      <a:r>
                        <a:rPr lang="en-AU" sz="900" b="1">
                          <a:effectLst/>
                          <a:latin typeface="Arial"/>
                          <a:ea typeface="Times New Roman"/>
                        </a:rPr>
                        <a:t>Text levels read after instruction</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dirty="0">
                          <a:effectLst/>
                          <a:latin typeface="Arial"/>
                          <a:ea typeface="Times New Roman"/>
                        </a:rPr>
                        <a:t> </a:t>
                      </a:r>
                      <a:endParaRPr lang="en-AU" sz="10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dirty="0">
                          <a:effectLst/>
                          <a:latin typeface="Arial"/>
                          <a:ea typeface="Times New Roman"/>
                        </a:rPr>
                        <a:t> </a:t>
                      </a:r>
                      <a:endParaRPr lang="en-AU" sz="10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dirty="0">
                          <a:effectLst/>
                          <a:latin typeface="Arial"/>
                          <a:ea typeface="Times New Roman"/>
                        </a:rPr>
                        <a:t> </a:t>
                      </a:r>
                      <a:endParaRPr lang="en-AU" sz="10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dirty="0">
                          <a:effectLst/>
                          <a:latin typeface="Arial"/>
                          <a:ea typeface="Times New Roman"/>
                        </a:rPr>
                        <a:t> </a:t>
                      </a:r>
                      <a:endParaRPr lang="en-AU" sz="10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dirty="0">
                          <a:effectLst/>
                          <a:latin typeface="Arial"/>
                          <a:ea typeface="Times New Roman"/>
                        </a:rPr>
                        <a:t> </a:t>
                      </a:r>
                      <a:endParaRPr lang="en-AU" sz="10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18 or above</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17</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16</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15</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14</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13</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12</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11</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10</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9</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8</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6664">
                <a:tc>
                  <a:txBody>
                    <a:bodyPr/>
                    <a:lstStyle/>
                    <a:p>
                      <a:pPr algn="ctr">
                        <a:spcAft>
                          <a:spcPts val="0"/>
                        </a:spcAft>
                      </a:pPr>
                      <a:r>
                        <a:rPr lang="en-AU" sz="900" b="1">
                          <a:effectLst/>
                          <a:latin typeface="Arial"/>
                          <a:ea typeface="Times New Roman"/>
                        </a:rPr>
                        <a:t>7</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6664">
                <a:tc>
                  <a:txBody>
                    <a:bodyPr/>
                    <a:lstStyle/>
                    <a:p>
                      <a:pPr algn="ctr">
                        <a:spcAft>
                          <a:spcPts val="0"/>
                        </a:spcAft>
                      </a:pPr>
                      <a:r>
                        <a:rPr lang="en-AU" sz="900" b="1">
                          <a:effectLst/>
                          <a:latin typeface="Arial"/>
                          <a:ea typeface="Times New Roman"/>
                        </a:rPr>
                        <a:t>6</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highlight>
                            <a:srgbClr val="C0C0C0"/>
                          </a:highligh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6664">
                <a:tc>
                  <a:txBody>
                    <a:bodyPr/>
                    <a:lstStyle/>
                    <a:p>
                      <a:pPr algn="ctr">
                        <a:spcAft>
                          <a:spcPts val="0"/>
                        </a:spcAft>
                      </a:pPr>
                      <a:r>
                        <a:rPr lang="en-AU" sz="900" b="1">
                          <a:effectLst/>
                          <a:latin typeface="Arial"/>
                          <a:ea typeface="Times New Roman"/>
                        </a:rPr>
                        <a:t>5</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highlight>
                            <a:srgbClr val="C0C0C0"/>
                          </a:highligh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6664">
                <a:tc>
                  <a:txBody>
                    <a:bodyPr/>
                    <a:lstStyle/>
                    <a:p>
                      <a:pPr algn="ctr">
                        <a:spcAft>
                          <a:spcPts val="0"/>
                        </a:spcAft>
                      </a:pPr>
                      <a:r>
                        <a:rPr lang="en-AU" sz="900" b="1">
                          <a:effectLst/>
                          <a:latin typeface="Arial"/>
                          <a:ea typeface="Times New Roman"/>
                        </a:rPr>
                        <a:t>4</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smtClean="0">
                          <a:effectLst/>
                          <a:latin typeface="Arial"/>
                          <a:ea typeface="Times New Roman"/>
                        </a:rPr>
                        <a:t>X</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dirty="0">
                          <a:effectLst/>
                          <a:latin typeface="Arial"/>
                          <a:ea typeface="Times New Roman"/>
                        </a:rPr>
                        <a:t> </a:t>
                      </a:r>
                      <a:endParaRPr lang="en-AU" sz="10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dirty="0">
                          <a:effectLst/>
                          <a:latin typeface="Arial"/>
                          <a:ea typeface="Times New Roman"/>
                        </a:rPr>
                        <a:t> </a:t>
                      </a:r>
                      <a:endParaRPr lang="en-AU" sz="1000"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a:spcAft>
                          <a:spcPts val="0"/>
                        </a:spcAft>
                      </a:pPr>
                      <a:r>
                        <a:rPr lang="en-AU" sz="900">
                          <a:effectLst/>
                          <a:highlight>
                            <a:srgbClr val="C0C0C0"/>
                          </a:highligh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166664">
                <a:tc>
                  <a:txBody>
                    <a:bodyPr/>
                    <a:lstStyle/>
                    <a:p>
                      <a:pPr algn="ctr">
                        <a:spcAft>
                          <a:spcPts val="0"/>
                        </a:spcAft>
                      </a:pPr>
                      <a:r>
                        <a:rPr lang="en-AU" sz="900" b="1">
                          <a:effectLst/>
                          <a:latin typeface="Arial"/>
                          <a:ea typeface="Times New Roman"/>
                        </a:rPr>
                        <a:t>3</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2</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6664">
                <a:tc>
                  <a:txBody>
                    <a:bodyPr/>
                    <a:lstStyle/>
                    <a:p>
                      <a:pPr algn="ctr">
                        <a:spcAft>
                          <a:spcPts val="0"/>
                        </a:spcAft>
                      </a:pPr>
                      <a:r>
                        <a:rPr lang="en-AU" sz="900" b="1">
                          <a:effectLst/>
                          <a:latin typeface="Arial"/>
                          <a:ea typeface="Times New Roman"/>
                        </a:rPr>
                        <a:t>1</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a:effectLst/>
                          <a:latin typeface="Arial"/>
                          <a:ea typeface="Times New Roman"/>
                        </a:rPr>
                        <a:t> </a:t>
                      </a:r>
                      <a:endParaRPr lang="en-AU" sz="1000" b="1">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1000" b="1" dirty="0">
                          <a:effectLst/>
                          <a:latin typeface="Arial"/>
                          <a:ea typeface="Times New Roman"/>
                        </a:rPr>
                        <a:t> </a:t>
                      </a:r>
                      <a:endParaRPr lang="en-AU" sz="1000" b="1" dirty="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AU" sz="900">
                          <a:effectLst/>
                          <a:latin typeface="Arial"/>
                          <a:ea typeface="Times New Roman"/>
                        </a:rPr>
                        <a:t> </a:t>
                      </a:r>
                      <a:endParaRPr lang="en-AU" sz="1000">
                        <a:effectLst/>
                        <a:latin typeface="Times New Roman"/>
                        <a:ea typeface="Times New Roman"/>
                      </a:endParaRPr>
                    </a:p>
                  </a:txBody>
                  <a:tcPr marL="59206" marR="5920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4250">
                <a:tc>
                  <a:txBody>
                    <a:bodyPr/>
                    <a:lstStyle/>
                    <a:p>
                      <a:pPr marL="71755" marR="71755">
                        <a:spcAft>
                          <a:spcPts val="0"/>
                        </a:spcAft>
                      </a:pPr>
                      <a:r>
                        <a:rPr lang="en-AU" sz="1000" b="1">
                          <a:effectLst/>
                          <a:latin typeface="Arial"/>
                          <a:ea typeface="Times New Roman"/>
                        </a:rPr>
                        <a:t> </a:t>
                      </a:r>
                      <a:endParaRPr lang="en-AU" sz="1000">
                        <a:effectLst/>
                        <a:latin typeface="Times New Roman"/>
                        <a:ea typeface="Times New Roman"/>
                      </a:endParaRPr>
                    </a:p>
                    <a:p>
                      <a:pPr marL="71755" marR="71755">
                        <a:spcAft>
                          <a:spcPts val="0"/>
                        </a:spcAft>
                      </a:pPr>
                      <a:r>
                        <a:rPr lang="en-AU" sz="1000" b="1">
                          <a:effectLst/>
                          <a:latin typeface="Arial"/>
                          <a:ea typeface="Times New Roman"/>
                        </a:rPr>
                        <a:t> </a:t>
                      </a:r>
                      <a:endParaRPr lang="en-AU" sz="1000">
                        <a:effectLst/>
                        <a:latin typeface="Times New Roman"/>
                        <a:ea typeface="Times New Roman"/>
                      </a:endParaRPr>
                    </a:p>
                    <a:p>
                      <a:pPr marL="71755" marR="71755">
                        <a:spcAft>
                          <a:spcPts val="0"/>
                        </a:spcAft>
                      </a:pPr>
                      <a:r>
                        <a:rPr lang="en-AU" sz="1000" b="1">
                          <a:effectLst/>
                          <a:latin typeface="Arial"/>
                          <a:ea typeface="Times New Roman"/>
                        </a:rPr>
                        <a:t> </a:t>
                      </a:r>
                      <a:endParaRPr lang="en-AU" sz="1000">
                        <a:effectLst/>
                        <a:latin typeface="Times New Roman"/>
                        <a:ea typeface="Times New Roman"/>
                      </a:endParaRPr>
                    </a:p>
                    <a:p>
                      <a:pPr marL="71755" marR="71755">
                        <a:spcAft>
                          <a:spcPts val="0"/>
                        </a:spcAft>
                      </a:pPr>
                      <a:r>
                        <a:rPr lang="en-AU" sz="1000" b="1">
                          <a:effectLst/>
                          <a:latin typeface="Arial"/>
                          <a:ea typeface="Times New Roman"/>
                        </a:rPr>
                        <a:t>Names of students</a:t>
                      </a:r>
                      <a:endParaRPr lang="en-AU" sz="1000">
                        <a:effectLst/>
                        <a:latin typeface="Times New Roman"/>
                        <a:ea typeface="Times New Roman"/>
                      </a:endParaRPr>
                    </a:p>
                    <a:p>
                      <a:pPr marL="71755" marR="71755">
                        <a:spcAft>
                          <a:spcPts val="0"/>
                        </a:spcAft>
                      </a:pPr>
                      <a:r>
                        <a:rPr lang="en-AU" sz="1000" b="1">
                          <a:effectLst/>
                          <a:latin typeface="Arial"/>
                          <a:ea typeface="Times New Roman"/>
                        </a:rPr>
                        <a:t> </a:t>
                      </a:r>
                      <a:endParaRPr lang="en-AU" sz="1000">
                        <a:effectLst/>
                        <a:latin typeface="Times New Roman"/>
                        <a:ea typeface="Times New Roman"/>
                      </a:endParaRPr>
                    </a:p>
                  </a:txBody>
                  <a:tcPr marL="59206" marR="5920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dirty="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dirty="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dirty="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dirty="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dirty="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dirty="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endParaRPr lang="en-AU" sz="1000" dirty="0">
                        <a:effectLst/>
                        <a:latin typeface="Times New Roman"/>
                        <a:ea typeface="Times New Roman"/>
                      </a:endParaRPr>
                    </a:p>
                  </a:txBody>
                  <a:tcPr marL="59206" marR="59206" marT="0" marB="0" vert="vert27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r>
                        <a:rPr lang="en-AU" sz="1000">
                          <a:effectLst/>
                          <a:latin typeface="Arial"/>
                          <a:ea typeface="Times New Roman"/>
                        </a:rPr>
                        <a:t> </a:t>
                      </a:r>
                      <a:endParaRPr lang="en-AU" sz="1000">
                        <a:effectLst/>
                        <a:latin typeface="Times New Roman"/>
                        <a:ea typeface="Times New Roman"/>
                      </a:endParaRPr>
                    </a:p>
                  </a:txBody>
                  <a:tcPr marL="59206" marR="5920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r>
                        <a:rPr lang="en-AU" sz="1000">
                          <a:effectLst/>
                          <a:latin typeface="Arial"/>
                          <a:ea typeface="Times New Roman"/>
                        </a:rPr>
                        <a:t> </a:t>
                      </a:r>
                      <a:endParaRPr lang="en-AU" sz="1000">
                        <a:effectLst/>
                        <a:latin typeface="Times New Roman"/>
                        <a:ea typeface="Times New Roman"/>
                      </a:endParaRPr>
                    </a:p>
                  </a:txBody>
                  <a:tcPr marL="59206" marR="5920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r>
                        <a:rPr lang="en-AU" sz="1000">
                          <a:effectLst/>
                          <a:latin typeface="Arial"/>
                          <a:ea typeface="Times New Roman"/>
                        </a:rPr>
                        <a:t> </a:t>
                      </a:r>
                      <a:endParaRPr lang="en-AU" sz="1000">
                        <a:effectLst/>
                        <a:latin typeface="Times New Roman"/>
                        <a:ea typeface="Times New Roman"/>
                      </a:endParaRPr>
                    </a:p>
                  </a:txBody>
                  <a:tcPr marL="59206" marR="5920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r>
                        <a:rPr lang="en-AU" sz="1000">
                          <a:effectLst/>
                          <a:latin typeface="Arial"/>
                          <a:ea typeface="Times New Roman"/>
                        </a:rPr>
                        <a:t> </a:t>
                      </a:r>
                      <a:endParaRPr lang="en-AU" sz="1000">
                        <a:effectLst/>
                        <a:latin typeface="Times New Roman"/>
                        <a:ea typeface="Times New Roman"/>
                      </a:endParaRPr>
                    </a:p>
                  </a:txBody>
                  <a:tcPr marL="59206" marR="5920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spcAft>
                          <a:spcPts val="0"/>
                        </a:spcAft>
                      </a:pPr>
                      <a:r>
                        <a:rPr lang="en-AU" sz="1000" dirty="0">
                          <a:effectLst/>
                          <a:latin typeface="Arial"/>
                          <a:ea typeface="Times New Roman"/>
                        </a:rPr>
                        <a:t> </a:t>
                      </a:r>
                      <a:endParaRPr lang="en-AU" sz="1000" dirty="0">
                        <a:effectLst/>
                        <a:latin typeface="Times New Roman"/>
                        <a:ea typeface="Times New Roman"/>
                      </a:endParaRPr>
                    </a:p>
                  </a:txBody>
                  <a:tcPr marL="59206" marR="59206"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6869" name="Picture 10" descr="llllogo_colour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9751" y="273050"/>
            <a:ext cx="1476375"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Rectangle 11"/>
          <p:cNvSpPr>
            <a:spLocks noChangeArrowheads="1"/>
          </p:cNvSpPr>
          <p:nvPr/>
        </p:nvSpPr>
        <p:spPr bwMode="auto">
          <a:xfrm>
            <a:off x="1981201" y="1640832"/>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Calibri" charset="0"/>
                <a:ea typeface="MS PGothic" charset="-128"/>
              </a:defRPr>
            </a:lvl1pPr>
            <a:lvl2pPr marL="742950" indent="-285750" eaLnBrk="0" hangingPunct="0">
              <a:defRPr sz="2400">
                <a:solidFill>
                  <a:schemeClr val="tx1"/>
                </a:solidFill>
                <a:latin typeface="Calibri" charset="0"/>
                <a:ea typeface="MS PGothic" charset="-128"/>
              </a:defRPr>
            </a:lvl2pPr>
            <a:lvl3pPr marL="1143000" indent="-228600" eaLnBrk="0" hangingPunct="0">
              <a:defRPr sz="2400">
                <a:solidFill>
                  <a:schemeClr val="tx1"/>
                </a:solidFill>
                <a:latin typeface="Calibri" charset="0"/>
                <a:ea typeface="MS PGothic" charset="-128"/>
              </a:defRPr>
            </a:lvl3pPr>
            <a:lvl4pPr marL="1600200" indent="-228600" eaLnBrk="0" hangingPunct="0">
              <a:defRPr sz="2400">
                <a:solidFill>
                  <a:schemeClr val="tx1"/>
                </a:solidFill>
                <a:latin typeface="Calibri" charset="0"/>
                <a:ea typeface="MS PGothic" charset="-128"/>
              </a:defRPr>
            </a:lvl4pPr>
            <a:lvl5pPr marL="2057400" indent="-228600" eaLnBrk="0" hangingPunct="0">
              <a:defRPr sz="2400">
                <a:solidFill>
                  <a:schemeClr val="tx1"/>
                </a:solidFill>
                <a:latin typeface="Calibri" charset="0"/>
                <a:ea typeface="MS PGothic" charset="-128"/>
              </a:defRPr>
            </a:lvl5pPr>
            <a:lvl6pPr marL="2514600" indent="-228600" eaLnBrk="0" fontAlgn="base" hangingPunct="0">
              <a:spcBef>
                <a:spcPct val="0"/>
              </a:spcBef>
              <a:spcAft>
                <a:spcPct val="0"/>
              </a:spcAft>
              <a:defRPr sz="2400">
                <a:solidFill>
                  <a:schemeClr val="tx1"/>
                </a:solidFill>
                <a:latin typeface="Calibri" charset="0"/>
                <a:ea typeface="MS PGothic" charset="-128"/>
              </a:defRPr>
            </a:lvl6pPr>
            <a:lvl7pPr marL="2971800" indent="-228600" eaLnBrk="0" fontAlgn="base" hangingPunct="0">
              <a:spcBef>
                <a:spcPct val="0"/>
              </a:spcBef>
              <a:spcAft>
                <a:spcPct val="0"/>
              </a:spcAft>
              <a:defRPr sz="2400">
                <a:solidFill>
                  <a:schemeClr val="tx1"/>
                </a:solidFill>
                <a:latin typeface="Calibri" charset="0"/>
                <a:ea typeface="MS PGothic" charset="-128"/>
              </a:defRPr>
            </a:lvl7pPr>
            <a:lvl8pPr marL="3429000" indent="-228600" eaLnBrk="0" fontAlgn="base" hangingPunct="0">
              <a:spcBef>
                <a:spcPct val="0"/>
              </a:spcBef>
              <a:spcAft>
                <a:spcPct val="0"/>
              </a:spcAft>
              <a:defRPr sz="2400">
                <a:solidFill>
                  <a:schemeClr val="tx1"/>
                </a:solidFill>
                <a:latin typeface="Calibri" charset="0"/>
                <a:ea typeface="MS PGothic" charset="-128"/>
              </a:defRPr>
            </a:lvl8pPr>
            <a:lvl9pPr marL="3886200" indent="-228600" eaLnBrk="0" fontAlgn="base" hangingPunct="0">
              <a:spcBef>
                <a:spcPct val="0"/>
              </a:spcBef>
              <a:spcAft>
                <a:spcPct val="0"/>
              </a:spcAft>
              <a:defRPr sz="2400">
                <a:solidFill>
                  <a:schemeClr val="tx1"/>
                </a:solidFill>
                <a:latin typeface="Calibri" charset="0"/>
                <a:ea typeface="MS PGothic" charset="-128"/>
              </a:defRPr>
            </a:lvl9pPr>
          </a:lstStyle>
          <a:p>
            <a:pPr eaLnBrk="1" hangingPunct="1"/>
            <a:endParaRPr lang="en-AU" altLang="en-US"/>
          </a:p>
        </p:txBody>
      </p:sp>
    </p:spTree>
    <p:extLst>
      <p:ext uri="{BB962C8B-B14F-4D97-AF65-F5344CB8AC3E}">
        <p14:creationId xmlns:p14="http://schemas.microsoft.com/office/powerpoint/2010/main" val="1000546373"/>
      </p:ext>
    </p:extLst>
  </p:cSld>
  <p:clrMapOvr>
    <a:masterClrMapping/>
  </p:clrMapOvr>
  <p:transition spd="slow">
    <p:dissolv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1234</TotalTime>
  <Words>740</Words>
  <Application>Microsoft Macintosh PowerPoint</Application>
  <PresentationFormat>Widescreen</PresentationFormat>
  <Paragraphs>1576</Paragraphs>
  <Slides>14</Slides>
  <Notes>2</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5" baseType="lpstr">
      <vt:lpstr>Arial</vt:lpstr>
      <vt:lpstr>Arial Narrow Bold</vt:lpstr>
      <vt:lpstr>Calibri</vt:lpstr>
      <vt:lpstr>Calibri Light</vt:lpstr>
      <vt:lpstr>Cambria</vt:lpstr>
      <vt:lpstr>MS PGothic</vt:lpstr>
      <vt:lpstr>Symbol</vt:lpstr>
      <vt:lpstr>Times New Roman</vt:lpstr>
      <vt:lpstr>Wingdings</vt:lpstr>
      <vt:lpstr>Office Theme</vt:lpstr>
      <vt:lpstr>Excel.Chart.8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Kindergarten Data</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15</cp:revision>
  <dcterms:created xsi:type="dcterms:W3CDTF">2017-07-07T03:08:13Z</dcterms:created>
  <dcterms:modified xsi:type="dcterms:W3CDTF">2017-07-26T09:30:23Z</dcterms:modified>
</cp:coreProperties>
</file>